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4"/>
  </p:sldMasterIdLst>
  <p:notesMasterIdLst>
    <p:notesMasterId r:id="rId34"/>
  </p:notesMasterIdLst>
  <p:sldIdLst>
    <p:sldId id="336" r:id="rId5"/>
    <p:sldId id="335" r:id="rId6"/>
    <p:sldId id="334" r:id="rId7"/>
    <p:sldId id="333" r:id="rId8"/>
    <p:sldId id="332" r:id="rId9"/>
    <p:sldId id="331" r:id="rId10"/>
    <p:sldId id="330" r:id="rId11"/>
    <p:sldId id="329" r:id="rId12"/>
    <p:sldId id="328" r:id="rId13"/>
    <p:sldId id="327" r:id="rId14"/>
    <p:sldId id="326" r:id="rId15"/>
    <p:sldId id="325" r:id="rId16"/>
    <p:sldId id="324" r:id="rId17"/>
    <p:sldId id="323" r:id="rId18"/>
    <p:sldId id="322" r:id="rId19"/>
    <p:sldId id="321" r:id="rId20"/>
    <p:sldId id="320" r:id="rId21"/>
    <p:sldId id="340" r:id="rId22"/>
    <p:sldId id="341" r:id="rId23"/>
    <p:sldId id="338" r:id="rId24"/>
    <p:sldId id="275" r:id="rId25"/>
    <p:sldId id="337" r:id="rId26"/>
    <p:sldId id="261" r:id="rId27"/>
    <p:sldId id="339" r:id="rId28"/>
    <p:sldId id="317" r:id="rId29"/>
    <p:sldId id="315" r:id="rId30"/>
    <p:sldId id="342" r:id="rId31"/>
    <p:sldId id="343" r:id="rId32"/>
    <p:sldId id="262" r:id="rId33"/>
  </p:sldIdLst>
  <p:sldSz cx="9144000" cy="5143500" type="screen16x9"/>
  <p:notesSz cx="6858000" cy="9144000"/>
  <p:embeddedFontLst>
    <p:embeddedFont>
      <p:font typeface="Didact Gothic" panose="00000500000000000000" pitchFamily="2" charset="0"/>
      <p:regular r:id="rId35"/>
    </p:embeddedFont>
    <p:embeddedFont>
      <p:font typeface="Syne"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9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07FD68-5CDB-02CB-9965-CEB23046CFCD}" v="47" dt="2023-05-19T14:56:06.127"/>
    <p1510:client id="{976FBD5A-45A8-8FBF-055C-0381CAE49952}" v="2" dt="2023-05-21T15:28:55.779"/>
    <p1510:client id="{9783160B-D142-441F-A56B-8827E0956B89}" v="271" dt="2023-05-19T17:47:14.277"/>
    <p1510:client id="{CECC7F3C-C812-40A7-B58A-070BB201158D}" v="23" dt="2023-05-21T17:17:49.959"/>
  </p1510:revLst>
</p1510:revInfo>
</file>

<file path=ppt/tableStyles.xml><?xml version="1.0" encoding="utf-8"?>
<a:tblStyleLst xmlns:a="http://schemas.openxmlformats.org/drawingml/2006/main" def="{7364CE16-48B2-4FFE-87E4-5AF7A604446F}">
  <a:tblStyle styleId="{7364CE16-48B2-4FFE-87E4-5AF7A60444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058c88b81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058c88b81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072ae34c7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072ae34c7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072ae34c78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072ae34c78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80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072ae34c78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072ae34c78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689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072ae34c78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072ae34c78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580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072ae34c78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072ae34c78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366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072ae34c78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072ae34c78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424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072ae34c78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072ae34c78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546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072ae34c7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072ae34c7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072ae34c78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072ae34c78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072ae34c7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72ae34c7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213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502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3433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763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2426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072ae34c7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72ae34c7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993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5400000">
            <a:off x="-2288462" y="331663"/>
            <a:ext cx="10282598" cy="5783975"/>
          </a:xfrm>
          <a:prstGeom prst="rect">
            <a:avLst/>
          </a:prstGeom>
          <a:noFill/>
          <a:ln>
            <a:noFill/>
          </a:ln>
        </p:spPr>
      </p:pic>
      <p:pic>
        <p:nvPicPr>
          <p:cNvPr id="10" name="Google Shape;10;p2"/>
          <p:cNvPicPr preferRelativeResize="0"/>
          <p:nvPr/>
        </p:nvPicPr>
        <p:blipFill rotWithShape="1">
          <a:blip r:embed="rId2">
            <a:alphaModFix/>
          </a:blip>
          <a:srcRect l="11606" t="13204" r="10916" b="14084"/>
          <a:stretch/>
        </p:blipFill>
        <p:spPr>
          <a:xfrm rot="5400000" flipH="1">
            <a:off x="3015468" y="-762415"/>
            <a:ext cx="8049461" cy="4249122"/>
          </a:xfrm>
          <a:prstGeom prst="rect">
            <a:avLst/>
          </a:prstGeom>
          <a:noFill/>
          <a:ln>
            <a:noFill/>
          </a:ln>
        </p:spPr>
      </p:pic>
      <p:sp>
        <p:nvSpPr>
          <p:cNvPr id="11" name="Google Shape;11;p2"/>
          <p:cNvSpPr txBox="1">
            <a:spLocks noGrp="1"/>
          </p:cNvSpPr>
          <p:nvPr>
            <p:ph type="ctrTitle"/>
          </p:nvPr>
        </p:nvSpPr>
        <p:spPr>
          <a:xfrm>
            <a:off x="1642500" y="1071725"/>
            <a:ext cx="5859000" cy="2553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2307550" y="3625025"/>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81"/>
        <p:cNvGrpSpPr/>
        <p:nvPr/>
      </p:nvGrpSpPr>
      <p:grpSpPr>
        <a:xfrm>
          <a:off x="0" y="0"/>
          <a:ext cx="0" cy="0"/>
          <a:chOff x="0" y="0"/>
          <a:chExt cx="0" cy="0"/>
        </a:xfrm>
      </p:grpSpPr>
      <p:pic>
        <p:nvPicPr>
          <p:cNvPr id="182" name="Google Shape;182;p27"/>
          <p:cNvPicPr preferRelativeResize="0"/>
          <p:nvPr/>
        </p:nvPicPr>
        <p:blipFill rotWithShape="1">
          <a:blip r:embed="rId2">
            <a:alphaModFix/>
          </a:blip>
          <a:srcRect l="55214" r="4780"/>
          <a:stretch/>
        </p:blipFill>
        <p:spPr>
          <a:xfrm rot="5400000">
            <a:off x="2790326" y="-1157152"/>
            <a:ext cx="5281373" cy="7425975"/>
          </a:xfrm>
          <a:prstGeom prst="rect">
            <a:avLst/>
          </a:prstGeom>
          <a:noFill/>
          <a:ln>
            <a:noFill/>
          </a:ln>
        </p:spPr>
      </p:pic>
      <p:sp>
        <p:nvSpPr>
          <p:cNvPr id="183" name="Google Shape;183;p27"/>
          <p:cNvSpPr txBox="1">
            <a:spLocks noGrp="1"/>
          </p:cNvSpPr>
          <p:nvPr>
            <p:ph type="title"/>
          </p:nvPr>
        </p:nvSpPr>
        <p:spPr>
          <a:xfrm>
            <a:off x="2376000" y="2036350"/>
            <a:ext cx="6054900" cy="92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4" name="Google Shape;184;p27"/>
          <p:cNvSpPr txBox="1">
            <a:spLocks noGrp="1"/>
          </p:cNvSpPr>
          <p:nvPr>
            <p:ph type="title" idx="2" hasCustomPrompt="1"/>
          </p:nvPr>
        </p:nvSpPr>
        <p:spPr>
          <a:xfrm>
            <a:off x="3363300" y="1194550"/>
            <a:ext cx="5067600" cy="8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5" name="Google Shape;185;p27"/>
          <p:cNvSpPr txBox="1">
            <a:spLocks noGrp="1"/>
          </p:cNvSpPr>
          <p:nvPr>
            <p:ph type="subTitle" idx="1"/>
          </p:nvPr>
        </p:nvSpPr>
        <p:spPr>
          <a:xfrm>
            <a:off x="3363300" y="2956750"/>
            <a:ext cx="5067600" cy="41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None/>
              <a:defRPr/>
            </a:lvl1pPr>
            <a:lvl2pPr lvl="1" algn="ctr" rtl="0">
              <a:lnSpc>
                <a:spcPct val="100000"/>
              </a:lnSpc>
              <a:spcBef>
                <a:spcPts val="160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86"/>
        <p:cNvGrpSpPr/>
        <p:nvPr/>
      </p:nvGrpSpPr>
      <p:grpSpPr>
        <a:xfrm>
          <a:off x="0" y="0"/>
          <a:ext cx="0" cy="0"/>
          <a:chOff x="0" y="0"/>
          <a:chExt cx="0" cy="0"/>
        </a:xfrm>
      </p:grpSpPr>
      <p:pic>
        <p:nvPicPr>
          <p:cNvPr id="187" name="Google Shape;187;p28"/>
          <p:cNvPicPr preferRelativeResize="0"/>
          <p:nvPr/>
        </p:nvPicPr>
        <p:blipFill rotWithShape="1">
          <a:blip r:embed="rId2">
            <a:alphaModFix/>
          </a:blip>
          <a:srcRect/>
          <a:stretch/>
        </p:blipFill>
        <p:spPr>
          <a:xfrm>
            <a:off x="0" y="25"/>
            <a:ext cx="9144000" cy="5143500"/>
          </a:xfrm>
          <a:prstGeom prst="rect">
            <a:avLst/>
          </a:prstGeom>
          <a:noFill/>
          <a:ln>
            <a:noFill/>
          </a:ln>
        </p:spPr>
      </p:pic>
      <p:sp>
        <p:nvSpPr>
          <p:cNvPr id="188" name="Google Shape;188;p28"/>
          <p:cNvSpPr txBox="1">
            <a:spLocks noGrp="1"/>
          </p:cNvSpPr>
          <p:nvPr>
            <p:ph type="title"/>
          </p:nvPr>
        </p:nvSpPr>
        <p:spPr>
          <a:xfrm>
            <a:off x="2454575" y="2036350"/>
            <a:ext cx="4234800" cy="9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9" name="Google Shape;189;p28"/>
          <p:cNvSpPr txBox="1">
            <a:spLocks noGrp="1"/>
          </p:cNvSpPr>
          <p:nvPr>
            <p:ph type="title" idx="2" hasCustomPrompt="1"/>
          </p:nvPr>
        </p:nvSpPr>
        <p:spPr>
          <a:xfrm>
            <a:off x="2454600" y="1194550"/>
            <a:ext cx="42348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0" name="Google Shape;190;p28"/>
          <p:cNvSpPr txBox="1">
            <a:spLocks noGrp="1"/>
          </p:cNvSpPr>
          <p:nvPr>
            <p:ph type="subTitle" idx="1"/>
          </p:nvPr>
        </p:nvSpPr>
        <p:spPr>
          <a:xfrm>
            <a:off x="2454600" y="2956750"/>
            <a:ext cx="4234800" cy="4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a:lvl1pPr>
            <a:lvl2pPr lvl="1" algn="ctr" rtl="0">
              <a:lnSpc>
                <a:spcPct val="100000"/>
              </a:lnSpc>
              <a:spcBef>
                <a:spcPts val="160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SECTION_HEADER_1_1_1">
    <p:spTree>
      <p:nvGrpSpPr>
        <p:cNvPr id="1" name="Shape 191"/>
        <p:cNvGrpSpPr/>
        <p:nvPr/>
      </p:nvGrpSpPr>
      <p:grpSpPr>
        <a:xfrm>
          <a:off x="0" y="0"/>
          <a:ext cx="0" cy="0"/>
          <a:chOff x="0" y="0"/>
          <a:chExt cx="0" cy="0"/>
        </a:xfrm>
      </p:grpSpPr>
      <p:pic>
        <p:nvPicPr>
          <p:cNvPr id="192" name="Google Shape;192;p29"/>
          <p:cNvPicPr preferRelativeResize="0"/>
          <p:nvPr/>
        </p:nvPicPr>
        <p:blipFill rotWithShape="1">
          <a:blip r:embed="rId2">
            <a:alphaModFix/>
          </a:blip>
          <a:srcRect r="43870"/>
          <a:stretch/>
        </p:blipFill>
        <p:spPr>
          <a:xfrm rot="5400000" flipH="1">
            <a:off x="4572000" y="-26750"/>
            <a:ext cx="5217725" cy="5228825"/>
          </a:xfrm>
          <a:prstGeom prst="rect">
            <a:avLst/>
          </a:prstGeom>
          <a:noFill/>
          <a:ln>
            <a:noFill/>
          </a:ln>
        </p:spPr>
      </p:pic>
      <p:pic>
        <p:nvPicPr>
          <p:cNvPr id="193" name="Google Shape;193;p29"/>
          <p:cNvPicPr preferRelativeResize="0"/>
          <p:nvPr/>
        </p:nvPicPr>
        <p:blipFill rotWithShape="1">
          <a:blip r:embed="rId2">
            <a:alphaModFix/>
          </a:blip>
          <a:srcRect r="43870"/>
          <a:stretch/>
        </p:blipFill>
        <p:spPr>
          <a:xfrm>
            <a:off x="-651275" y="-26750"/>
            <a:ext cx="5217725" cy="5228825"/>
          </a:xfrm>
          <a:prstGeom prst="rect">
            <a:avLst/>
          </a:prstGeom>
          <a:noFill/>
          <a:ln>
            <a:noFill/>
          </a:ln>
        </p:spPr>
      </p:pic>
      <p:sp>
        <p:nvSpPr>
          <p:cNvPr id="194" name="Google Shape;194;p29"/>
          <p:cNvSpPr txBox="1">
            <a:spLocks noGrp="1"/>
          </p:cNvSpPr>
          <p:nvPr>
            <p:ph type="title"/>
          </p:nvPr>
        </p:nvSpPr>
        <p:spPr>
          <a:xfrm>
            <a:off x="2869650" y="2036350"/>
            <a:ext cx="4153200" cy="920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5" name="Google Shape;195;p29"/>
          <p:cNvSpPr txBox="1">
            <a:spLocks noGrp="1"/>
          </p:cNvSpPr>
          <p:nvPr>
            <p:ph type="title" idx="2" hasCustomPrompt="1"/>
          </p:nvPr>
        </p:nvSpPr>
        <p:spPr>
          <a:xfrm>
            <a:off x="1206750" y="2036350"/>
            <a:ext cx="1662900" cy="920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6" name="Google Shape;196;p29"/>
          <p:cNvSpPr txBox="1">
            <a:spLocks noGrp="1"/>
          </p:cNvSpPr>
          <p:nvPr>
            <p:ph type="subTitle" idx="1"/>
          </p:nvPr>
        </p:nvSpPr>
        <p:spPr>
          <a:xfrm>
            <a:off x="2869650" y="2956750"/>
            <a:ext cx="4153200" cy="41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a:lvl1pPr>
            <a:lvl2pPr lvl="1" algn="ctr" rtl="0">
              <a:lnSpc>
                <a:spcPct val="100000"/>
              </a:lnSpc>
              <a:spcBef>
                <a:spcPts val="160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SECTION_HEADER_1_1_1_1">
    <p:spTree>
      <p:nvGrpSpPr>
        <p:cNvPr id="1" name="Shape 197"/>
        <p:cNvGrpSpPr/>
        <p:nvPr/>
      </p:nvGrpSpPr>
      <p:grpSpPr>
        <a:xfrm>
          <a:off x="0" y="0"/>
          <a:ext cx="0" cy="0"/>
          <a:chOff x="0" y="0"/>
          <a:chExt cx="0" cy="0"/>
        </a:xfrm>
      </p:grpSpPr>
      <p:pic>
        <p:nvPicPr>
          <p:cNvPr id="198" name="Google Shape;198;p30"/>
          <p:cNvPicPr preferRelativeResize="0"/>
          <p:nvPr/>
        </p:nvPicPr>
        <p:blipFill rotWithShape="1">
          <a:blip r:embed="rId2">
            <a:alphaModFix/>
          </a:blip>
          <a:srcRect l="2391" b="2391"/>
          <a:stretch/>
        </p:blipFill>
        <p:spPr>
          <a:xfrm>
            <a:off x="0" y="-12"/>
            <a:ext cx="9144000" cy="5143519"/>
          </a:xfrm>
          <a:prstGeom prst="rect">
            <a:avLst/>
          </a:prstGeom>
          <a:noFill/>
          <a:ln>
            <a:noFill/>
          </a:ln>
        </p:spPr>
      </p:pic>
      <p:sp>
        <p:nvSpPr>
          <p:cNvPr id="199" name="Google Shape;199;p30"/>
          <p:cNvSpPr txBox="1">
            <a:spLocks noGrp="1"/>
          </p:cNvSpPr>
          <p:nvPr>
            <p:ph type="title"/>
          </p:nvPr>
        </p:nvSpPr>
        <p:spPr>
          <a:xfrm>
            <a:off x="2869650" y="815250"/>
            <a:ext cx="3900300" cy="920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0" name="Google Shape;200;p30"/>
          <p:cNvSpPr txBox="1">
            <a:spLocks noGrp="1"/>
          </p:cNvSpPr>
          <p:nvPr>
            <p:ph type="title" idx="2" hasCustomPrompt="1"/>
          </p:nvPr>
        </p:nvSpPr>
        <p:spPr>
          <a:xfrm>
            <a:off x="1206750" y="815250"/>
            <a:ext cx="1662900" cy="920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1" name="Google Shape;201;p30"/>
          <p:cNvSpPr txBox="1">
            <a:spLocks noGrp="1"/>
          </p:cNvSpPr>
          <p:nvPr>
            <p:ph type="subTitle" idx="1"/>
          </p:nvPr>
        </p:nvSpPr>
        <p:spPr>
          <a:xfrm>
            <a:off x="2869650" y="1735650"/>
            <a:ext cx="3900300" cy="41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a:lvl1pPr>
            <a:lvl2pPr lvl="1" algn="ctr" rtl="0">
              <a:lnSpc>
                <a:spcPct val="100000"/>
              </a:lnSpc>
              <a:spcBef>
                <a:spcPts val="160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202" name="Google Shape;202;p30"/>
          <p:cNvSpPr/>
          <p:nvPr/>
        </p:nvSpPr>
        <p:spPr>
          <a:xfrm>
            <a:off x="8223303" y="4396503"/>
            <a:ext cx="415264" cy="415264"/>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8223303" y="331766"/>
            <a:ext cx="415264" cy="415264"/>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a:off x="505466" y="4396503"/>
            <a:ext cx="415264" cy="415264"/>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505466" y="331766"/>
            <a:ext cx="415264" cy="415264"/>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09"/>
        <p:cNvGrpSpPr/>
        <p:nvPr/>
      </p:nvGrpSpPr>
      <p:grpSpPr>
        <a:xfrm>
          <a:off x="0" y="0"/>
          <a:ext cx="0" cy="0"/>
          <a:chOff x="0" y="0"/>
          <a:chExt cx="0" cy="0"/>
        </a:xfrm>
      </p:grpSpPr>
      <p:sp>
        <p:nvSpPr>
          <p:cNvPr id="210" name="Google Shape;210;p3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1" name="Google Shape;211;p32"/>
          <p:cNvPicPr preferRelativeResize="0"/>
          <p:nvPr/>
        </p:nvPicPr>
        <p:blipFill rotWithShape="1">
          <a:blip r:embed="rId2">
            <a:alphaModFix/>
          </a:blip>
          <a:srcRect b="83692"/>
          <a:stretch/>
        </p:blipFill>
        <p:spPr>
          <a:xfrm flipH="1">
            <a:off x="0" y="4919601"/>
            <a:ext cx="9144000" cy="601876"/>
          </a:xfrm>
          <a:prstGeom prst="rect">
            <a:avLst/>
          </a:prstGeom>
          <a:noFill/>
          <a:ln>
            <a:noFill/>
          </a:ln>
        </p:spPr>
      </p:pic>
      <p:grpSp>
        <p:nvGrpSpPr>
          <p:cNvPr id="212" name="Google Shape;212;p32"/>
          <p:cNvGrpSpPr/>
          <p:nvPr/>
        </p:nvGrpSpPr>
        <p:grpSpPr>
          <a:xfrm>
            <a:off x="426749" y="195799"/>
            <a:ext cx="572706" cy="188706"/>
            <a:chOff x="57849" y="637024"/>
            <a:chExt cx="572706" cy="188706"/>
          </a:xfrm>
        </p:grpSpPr>
        <p:sp>
          <p:nvSpPr>
            <p:cNvPr id="213" name="Google Shape;213;p32"/>
            <p:cNvSpPr/>
            <p:nvPr/>
          </p:nvSpPr>
          <p:spPr>
            <a:xfrm rot="-5400000">
              <a:off x="57849" y="637024"/>
              <a:ext cx="188706" cy="1887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rot="-5400000">
              <a:off x="441849" y="637024"/>
              <a:ext cx="188706" cy="1887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32"/>
          <p:cNvGrpSpPr/>
          <p:nvPr/>
        </p:nvGrpSpPr>
        <p:grpSpPr>
          <a:xfrm>
            <a:off x="8144549" y="195799"/>
            <a:ext cx="572706" cy="188706"/>
            <a:chOff x="57849" y="637024"/>
            <a:chExt cx="572706" cy="188706"/>
          </a:xfrm>
        </p:grpSpPr>
        <p:sp>
          <p:nvSpPr>
            <p:cNvPr id="216" name="Google Shape;216;p32"/>
            <p:cNvSpPr/>
            <p:nvPr/>
          </p:nvSpPr>
          <p:spPr>
            <a:xfrm rot="-5400000">
              <a:off x="57849" y="637024"/>
              <a:ext cx="188706" cy="1887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rot="-5400000">
              <a:off x="441849" y="637024"/>
              <a:ext cx="188706" cy="1887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3"/>
        <p:cNvGrpSpPr/>
        <p:nvPr/>
      </p:nvGrpSpPr>
      <p:grpSpPr>
        <a:xfrm>
          <a:off x="0" y="0"/>
          <a:ext cx="0" cy="0"/>
          <a:chOff x="0" y="0"/>
          <a:chExt cx="0" cy="0"/>
        </a:xfrm>
      </p:grpSpPr>
      <p:pic>
        <p:nvPicPr>
          <p:cNvPr id="234" name="Google Shape;234;p35"/>
          <p:cNvPicPr preferRelativeResize="0"/>
          <p:nvPr/>
        </p:nvPicPr>
        <p:blipFill rotWithShape="1">
          <a:blip r:embed="rId2">
            <a:alphaModFix/>
          </a:blip>
          <a:srcRect l="23897" t="42265" r="46722" b="15059"/>
          <a:stretch/>
        </p:blipFill>
        <p:spPr>
          <a:xfrm rot="-5400000" flipH="1">
            <a:off x="4060132" y="285744"/>
            <a:ext cx="5595725" cy="4572013"/>
          </a:xfrm>
          <a:prstGeom prst="rect">
            <a:avLst/>
          </a:prstGeom>
          <a:noFill/>
          <a:ln>
            <a:noFill/>
          </a:ln>
        </p:spPr>
      </p:pic>
      <p:pic>
        <p:nvPicPr>
          <p:cNvPr id="235" name="Google Shape;235;p35"/>
          <p:cNvPicPr preferRelativeResize="0"/>
          <p:nvPr/>
        </p:nvPicPr>
        <p:blipFill rotWithShape="1">
          <a:blip r:embed="rId2">
            <a:alphaModFix/>
          </a:blip>
          <a:srcRect l="23897" t="42265" r="46722" b="15059"/>
          <a:stretch/>
        </p:blipFill>
        <p:spPr>
          <a:xfrm rot="-5400000" flipH="1">
            <a:off x="-511855" y="285744"/>
            <a:ext cx="5595725" cy="457201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6"/>
        <p:cNvGrpSpPr/>
        <p:nvPr/>
      </p:nvGrpSpPr>
      <p:grpSpPr>
        <a:xfrm>
          <a:off x="0" y="0"/>
          <a:ext cx="0" cy="0"/>
          <a:chOff x="0" y="0"/>
          <a:chExt cx="0" cy="0"/>
        </a:xfrm>
      </p:grpSpPr>
      <p:pic>
        <p:nvPicPr>
          <p:cNvPr id="237" name="Google Shape;237;p36"/>
          <p:cNvPicPr preferRelativeResize="0"/>
          <p:nvPr/>
        </p:nvPicPr>
        <p:blipFill rotWithShape="1">
          <a:blip r:embed="rId2">
            <a:alphaModFix/>
          </a:blip>
          <a:srcRect l="38546" t="12816" r="32073"/>
          <a:stretch/>
        </p:blipFill>
        <p:spPr>
          <a:xfrm rot="5400000" flipH="1">
            <a:off x="3025187" y="-1723064"/>
            <a:ext cx="5149627" cy="8595750"/>
          </a:xfrm>
          <a:prstGeom prst="rect">
            <a:avLst/>
          </a:prstGeom>
          <a:noFill/>
          <a:ln>
            <a:noFill/>
          </a:ln>
        </p:spPr>
      </p:pic>
      <p:pic>
        <p:nvPicPr>
          <p:cNvPr id="238" name="Google Shape;238;p36"/>
          <p:cNvPicPr preferRelativeResize="0"/>
          <p:nvPr/>
        </p:nvPicPr>
        <p:blipFill rotWithShape="1">
          <a:blip r:embed="rId2">
            <a:alphaModFix/>
          </a:blip>
          <a:srcRect l="38546" t="12816" r="32073"/>
          <a:stretch/>
        </p:blipFill>
        <p:spPr>
          <a:xfrm rot="5400000" flipH="1">
            <a:off x="-4180364" y="-1723064"/>
            <a:ext cx="5149627" cy="8595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239"/>
        <p:cNvGrpSpPr/>
        <p:nvPr/>
      </p:nvGrpSpPr>
      <p:grpSpPr>
        <a:xfrm>
          <a:off x="0" y="0"/>
          <a:ext cx="0" cy="0"/>
          <a:chOff x="0" y="0"/>
          <a:chExt cx="0" cy="0"/>
        </a:xfrm>
      </p:grpSpPr>
      <p:pic>
        <p:nvPicPr>
          <p:cNvPr id="240" name="Google Shape;240;p37"/>
          <p:cNvPicPr preferRelativeResize="0"/>
          <p:nvPr/>
        </p:nvPicPr>
        <p:blipFill rotWithShape="1">
          <a:blip r:embed="rId2">
            <a:alphaModFix/>
          </a:blip>
          <a:srcRect r="43870"/>
          <a:stretch/>
        </p:blipFill>
        <p:spPr>
          <a:xfrm rot="5400000">
            <a:off x="4572000" y="-26750"/>
            <a:ext cx="5217725" cy="5228825"/>
          </a:xfrm>
          <a:prstGeom prst="rect">
            <a:avLst/>
          </a:prstGeom>
          <a:noFill/>
          <a:ln>
            <a:noFill/>
          </a:ln>
        </p:spPr>
      </p:pic>
      <p:pic>
        <p:nvPicPr>
          <p:cNvPr id="241" name="Google Shape;241;p37"/>
          <p:cNvPicPr preferRelativeResize="0"/>
          <p:nvPr/>
        </p:nvPicPr>
        <p:blipFill rotWithShape="1">
          <a:blip r:embed="rId2">
            <a:alphaModFix/>
          </a:blip>
          <a:srcRect r="43870"/>
          <a:stretch/>
        </p:blipFill>
        <p:spPr>
          <a:xfrm rot="10800000" flipH="1">
            <a:off x="-651275" y="-26750"/>
            <a:ext cx="5217725" cy="52288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242"/>
        <p:cNvGrpSpPr/>
        <p:nvPr/>
      </p:nvGrpSpPr>
      <p:grpSpPr>
        <a:xfrm>
          <a:off x="0" y="0"/>
          <a:ext cx="0" cy="0"/>
          <a:chOff x="0" y="0"/>
          <a:chExt cx="0" cy="0"/>
        </a:xfrm>
      </p:grpSpPr>
      <p:pic>
        <p:nvPicPr>
          <p:cNvPr id="243" name="Google Shape;243;p38"/>
          <p:cNvPicPr preferRelativeResize="0"/>
          <p:nvPr/>
        </p:nvPicPr>
        <p:blipFill rotWithShape="1">
          <a:blip r:embed="rId2">
            <a:alphaModFix/>
          </a:blip>
          <a:srcRect l="2391" b="-3199"/>
          <a:stretch/>
        </p:blipFill>
        <p:spPr>
          <a:xfrm>
            <a:off x="0" y="0"/>
            <a:ext cx="9144000" cy="543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6878300" y="956425"/>
            <a:ext cx="3230700" cy="3230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3"/>
          <p:cNvPicPr preferRelativeResize="0"/>
          <p:nvPr/>
        </p:nvPicPr>
        <p:blipFill rotWithShape="1">
          <a:blip r:embed="rId2">
            <a:alphaModFix/>
          </a:blip>
          <a:srcRect l="11606" t="13206" r="10916" b="47641"/>
          <a:stretch/>
        </p:blipFill>
        <p:spPr>
          <a:xfrm rot="5400000">
            <a:off x="3516266" y="1543775"/>
            <a:ext cx="7233048" cy="2055950"/>
          </a:xfrm>
          <a:prstGeom prst="rect">
            <a:avLst/>
          </a:prstGeom>
          <a:noFill/>
          <a:ln>
            <a:noFill/>
          </a:ln>
        </p:spPr>
      </p:pic>
      <p:pic>
        <p:nvPicPr>
          <p:cNvPr id="16" name="Google Shape;16;p3"/>
          <p:cNvPicPr preferRelativeResize="0"/>
          <p:nvPr/>
        </p:nvPicPr>
        <p:blipFill rotWithShape="1">
          <a:blip r:embed="rId2">
            <a:alphaModFix/>
          </a:blip>
          <a:srcRect l="47858" t="67590" r="10916" b="15003"/>
          <a:stretch/>
        </p:blipFill>
        <p:spPr>
          <a:xfrm flipH="1">
            <a:off x="0" y="4604100"/>
            <a:ext cx="2271326" cy="539401"/>
          </a:xfrm>
          <a:prstGeom prst="rect">
            <a:avLst/>
          </a:prstGeom>
          <a:noFill/>
          <a:ln>
            <a:noFill/>
          </a:ln>
        </p:spPr>
      </p:pic>
      <p:sp>
        <p:nvSpPr>
          <p:cNvPr id="17" name="Google Shape;17;p3"/>
          <p:cNvSpPr/>
          <p:nvPr/>
        </p:nvSpPr>
        <p:spPr>
          <a:xfrm>
            <a:off x="249849" y="445024"/>
            <a:ext cx="188706" cy="1887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249849" y="829024"/>
            <a:ext cx="188706" cy="1887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720000" y="2036350"/>
            <a:ext cx="6054900" cy="920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720000" y="1194550"/>
            <a:ext cx="50676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 name="Google Shape;21;p3"/>
          <p:cNvSpPr txBox="1">
            <a:spLocks noGrp="1"/>
          </p:cNvSpPr>
          <p:nvPr>
            <p:ph type="subTitle" idx="1"/>
          </p:nvPr>
        </p:nvSpPr>
        <p:spPr>
          <a:xfrm>
            <a:off x="720000" y="2956750"/>
            <a:ext cx="5067600" cy="41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a:lvl1pPr>
            <a:lvl2pPr lvl="1" algn="ctr" rtl="0">
              <a:lnSpc>
                <a:spcPct val="100000"/>
              </a:lnSpc>
              <a:spcBef>
                <a:spcPts val="160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pic>
        <p:nvPicPr>
          <p:cNvPr id="37" name="Google Shape;37;p7"/>
          <p:cNvPicPr preferRelativeResize="0"/>
          <p:nvPr/>
        </p:nvPicPr>
        <p:blipFill rotWithShape="1">
          <a:blip r:embed="rId2">
            <a:alphaModFix/>
          </a:blip>
          <a:srcRect l="25120" r="24986" b="21463"/>
          <a:stretch/>
        </p:blipFill>
        <p:spPr>
          <a:xfrm rot="-5400000">
            <a:off x="4364289" y="293713"/>
            <a:ext cx="5130048" cy="4542626"/>
          </a:xfrm>
          <a:prstGeom prst="rect">
            <a:avLst/>
          </a:prstGeom>
          <a:noFill/>
          <a:ln>
            <a:noFill/>
          </a:ln>
        </p:spPr>
      </p:pic>
      <p:pic>
        <p:nvPicPr>
          <p:cNvPr id="38" name="Google Shape;38;p7"/>
          <p:cNvPicPr preferRelativeResize="0"/>
          <p:nvPr/>
        </p:nvPicPr>
        <p:blipFill rotWithShape="1">
          <a:blip r:embed="rId2">
            <a:alphaModFix/>
          </a:blip>
          <a:srcRect l="25120" t="3652" r="24799" b="14083"/>
          <a:stretch/>
        </p:blipFill>
        <p:spPr>
          <a:xfrm rot="-5400000">
            <a:off x="-215389" y="176237"/>
            <a:ext cx="5149627" cy="4757999"/>
          </a:xfrm>
          <a:prstGeom prst="rect">
            <a:avLst/>
          </a:prstGeom>
          <a:noFill/>
          <a:ln>
            <a:noFill/>
          </a:ln>
        </p:spPr>
      </p:pic>
      <p:sp>
        <p:nvSpPr>
          <p:cNvPr id="39" name="Google Shape;39;p7"/>
          <p:cNvSpPr txBox="1">
            <a:spLocks noGrp="1"/>
          </p:cNvSpPr>
          <p:nvPr>
            <p:ph type="body" idx="1"/>
          </p:nvPr>
        </p:nvSpPr>
        <p:spPr>
          <a:xfrm>
            <a:off x="720000" y="1843250"/>
            <a:ext cx="3756900" cy="26166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SzPts val="1000"/>
              <a:buAutoNum type="arabicPeriod"/>
              <a:defRPr/>
            </a:lvl1pPr>
            <a:lvl2pPr marL="914400" lvl="1" indent="-323850" rtl="0">
              <a:lnSpc>
                <a:spcPct val="115000"/>
              </a:lnSpc>
              <a:spcBef>
                <a:spcPts val="0"/>
              </a:spcBef>
              <a:spcAft>
                <a:spcPts val="0"/>
              </a:spcAft>
              <a:buSzPts val="1500"/>
              <a:buAutoNum type="alphaLcPeriod"/>
              <a:defRPr/>
            </a:lvl2pPr>
            <a:lvl3pPr marL="1371600" lvl="2" indent="-323850" rtl="0">
              <a:lnSpc>
                <a:spcPct val="115000"/>
              </a:lnSpc>
              <a:spcBef>
                <a:spcPts val="1600"/>
              </a:spcBef>
              <a:spcAft>
                <a:spcPts val="0"/>
              </a:spcAft>
              <a:buSzPts val="1500"/>
              <a:buAutoNum type="romanLcPeriod"/>
              <a:defRPr/>
            </a:lvl3pPr>
            <a:lvl4pPr marL="1828800" lvl="3" indent="-323850" rtl="0">
              <a:lnSpc>
                <a:spcPct val="115000"/>
              </a:lnSpc>
              <a:spcBef>
                <a:spcPts val="1600"/>
              </a:spcBef>
              <a:spcAft>
                <a:spcPts val="0"/>
              </a:spcAft>
              <a:buSzPts val="1500"/>
              <a:buAutoNum type="arabicPeriod"/>
              <a:defRPr/>
            </a:lvl4pPr>
            <a:lvl5pPr marL="2286000" lvl="4" indent="-323850" rtl="0">
              <a:lnSpc>
                <a:spcPct val="115000"/>
              </a:lnSpc>
              <a:spcBef>
                <a:spcPts val="1600"/>
              </a:spcBef>
              <a:spcAft>
                <a:spcPts val="0"/>
              </a:spcAft>
              <a:buSzPts val="1500"/>
              <a:buAutoNum type="alphaLcPeriod"/>
              <a:defRPr/>
            </a:lvl5pPr>
            <a:lvl6pPr marL="2743200" lvl="5" indent="-323850" rtl="0">
              <a:lnSpc>
                <a:spcPct val="115000"/>
              </a:lnSpc>
              <a:spcBef>
                <a:spcPts val="1600"/>
              </a:spcBef>
              <a:spcAft>
                <a:spcPts val="0"/>
              </a:spcAft>
              <a:buSzPts val="1500"/>
              <a:buAutoNum type="romanLcPeriod"/>
              <a:defRPr/>
            </a:lvl6pPr>
            <a:lvl7pPr marL="3200400" lvl="6" indent="-323850" rtl="0">
              <a:lnSpc>
                <a:spcPct val="115000"/>
              </a:lnSpc>
              <a:spcBef>
                <a:spcPts val="1600"/>
              </a:spcBef>
              <a:spcAft>
                <a:spcPts val="0"/>
              </a:spcAft>
              <a:buSzPts val="1500"/>
              <a:buAutoNum type="arabicPeriod"/>
              <a:defRPr/>
            </a:lvl7pPr>
            <a:lvl8pPr marL="3657600" lvl="7" indent="-323850" rtl="0">
              <a:lnSpc>
                <a:spcPct val="115000"/>
              </a:lnSpc>
              <a:spcBef>
                <a:spcPts val="1600"/>
              </a:spcBef>
              <a:spcAft>
                <a:spcPts val="0"/>
              </a:spcAft>
              <a:buSzPts val="1500"/>
              <a:buAutoNum type="alphaLcPeriod"/>
              <a:defRPr/>
            </a:lvl8pPr>
            <a:lvl9pPr marL="4114800" lvl="8" indent="-323850" rtl="0">
              <a:lnSpc>
                <a:spcPct val="115000"/>
              </a:lnSpc>
              <a:spcBef>
                <a:spcPts val="1600"/>
              </a:spcBef>
              <a:spcAft>
                <a:spcPts val="1600"/>
              </a:spcAft>
              <a:buSzPts val="1500"/>
              <a:buAutoNum type="romanLcPeriod"/>
              <a:defRPr/>
            </a:lvl9pPr>
          </a:lstStyle>
          <a:p>
            <a:endParaRPr/>
          </a:p>
        </p:txBody>
      </p:sp>
      <p:sp>
        <p:nvSpPr>
          <p:cNvPr id="40" name="Google Shape;40;p7"/>
          <p:cNvSpPr txBox="1">
            <a:spLocks noGrp="1"/>
          </p:cNvSpPr>
          <p:nvPr>
            <p:ph type="title"/>
          </p:nvPr>
        </p:nvSpPr>
        <p:spPr>
          <a:xfrm>
            <a:off x="720000" y="578553"/>
            <a:ext cx="4294800" cy="8355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pic>
        <p:nvPicPr>
          <p:cNvPr id="45" name="Google Shape;45;p9"/>
          <p:cNvPicPr preferRelativeResize="0"/>
          <p:nvPr/>
        </p:nvPicPr>
        <p:blipFill rotWithShape="1">
          <a:blip r:embed="rId2">
            <a:alphaModFix/>
          </a:blip>
          <a:srcRect l="38546" t="12816" r="32073"/>
          <a:stretch/>
        </p:blipFill>
        <p:spPr>
          <a:xfrm rot="-5400000">
            <a:off x="606986" y="-1723058"/>
            <a:ext cx="5149627" cy="8595750"/>
          </a:xfrm>
          <a:prstGeom prst="rect">
            <a:avLst/>
          </a:prstGeom>
          <a:noFill/>
          <a:ln>
            <a:noFill/>
          </a:ln>
        </p:spPr>
      </p:pic>
      <p:pic>
        <p:nvPicPr>
          <p:cNvPr id="46" name="Google Shape;46;p9"/>
          <p:cNvPicPr preferRelativeResize="0"/>
          <p:nvPr/>
        </p:nvPicPr>
        <p:blipFill rotWithShape="1">
          <a:blip r:embed="rId2">
            <a:alphaModFix/>
          </a:blip>
          <a:srcRect l="38546" t="12816" r="32073"/>
          <a:stretch/>
        </p:blipFill>
        <p:spPr>
          <a:xfrm rot="-5400000">
            <a:off x="7812536" y="-1723058"/>
            <a:ext cx="5149627" cy="8595750"/>
          </a:xfrm>
          <a:prstGeom prst="rect">
            <a:avLst/>
          </a:prstGeom>
          <a:noFill/>
          <a:ln>
            <a:noFill/>
          </a:ln>
        </p:spPr>
      </p:pic>
      <p:sp>
        <p:nvSpPr>
          <p:cNvPr id="47" name="Google Shape;47;p9"/>
          <p:cNvSpPr txBox="1">
            <a:spLocks noGrp="1"/>
          </p:cNvSpPr>
          <p:nvPr>
            <p:ph type="title"/>
          </p:nvPr>
        </p:nvSpPr>
        <p:spPr>
          <a:xfrm>
            <a:off x="720000" y="1049150"/>
            <a:ext cx="5190300" cy="1228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9"/>
          <p:cNvSpPr txBox="1">
            <a:spLocks noGrp="1"/>
          </p:cNvSpPr>
          <p:nvPr>
            <p:ph type="subTitle" idx="1"/>
          </p:nvPr>
        </p:nvSpPr>
        <p:spPr>
          <a:xfrm>
            <a:off x="713100" y="2277650"/>
            <a:ext cx="5190300" cy="118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700"/>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2">
            <a:alphaModFix/>
          </a:blip>
          <a:srcRect l="39139" t="32213" r="36896" b="28089"/>
          <a:stretch/>
        </p:blipFill>
        <p:spPr>
          <a:xfrm flipH="1">
            <a:off x="6029398" y="-137050"/>
            <a:ext cx="2337302" cy="2177825"/>
          </a:xfrm>
          <a:prstGeom prst="rect">
            <a:avLst/>
          </a:prstGeom>
          <a:noFill/>
          <a:ln>
            <a:noFill/>
          </a:ln>
        </p:spPr>
      </p:pic>
      <p:pic>
        <p:nvPicPr>
          <p:cNvPr id="60" name="Google Shape;60;p13"/>
          <p:cNvPicPr preferRelativeResize="0"/>
          <p:nvPr/>
        </p:nvPicPr>
        <p:blipFill rotWithShape="1">
          <a:blip r:embed="rId2">
            <a:alphaModFix/>
          </a:blip>
          <a:srcRect l="59937" t="77246" r="10915" b="15005"/>
          <a:stretch/>
        </p:blipFill>
        <p:spPr>
          <a:xfrm rot="10800000">
            <a:off x="-4" y="-2"/>
            <a:ext cx="2095099" cy="313276"/>
          </a:xfrm>
          <a:prstGeom prst="rect">
            <a:avLst/>
          </a:prstGeom>
          <a:noFill/>
          <a:ln>
            <a:noFill/>
          </a:ln>
        </p:spPr>
      </p:pic>
      <p:sp>
        <p:nvSpPr>
          <p:cNvPr id="61" name="Google Shape;61;p13"/>
          <p:cNvSpPr/>
          <p:nvPr/>
        </p:nvSpPr>
        <p:spPr>
          <a:xfrm>
            <a:off x="8643445" y="445024"/>
            <a:ext cx="188706" cy="1887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8643445" y="829024"/>
            <a:ext cx="188706" cy="1887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13"/>
          <p:cNvGrpSpPr/>
          <p:nvPr/>
        </p:nvGrpSpPr>
        <p:grpSpPr>
          <a:xfrm>
            <a:off x="8630263" y="1230408"/>
            <a:ext cx="214660" cy="214716"/>
            <a:chOff x="8148722" y="2827582"/>
            <a:chExt cx="564300" cy="564300"/>
          </a:xfrm>
        </p:grpSpPr>
        <p:sp>
          <p:nvSpPr>
            <p:cNvPr id="64" name="Google Shape;64;p13"/>
            <p:cNvSpPr/>
            <p:nvPr/>
          </p:nvSpPr>
          <p:spPr>
            <a:xfrm rot="8100000">
              <a:off x="8320563" y="2821020"/>
              <a:ext cx="220617" cy="577423"/>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8285575" y="2964525"/>
              <a:ext cx="290700" cy="29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1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 name="Google Shape;67;p13"/>
          <p:cNvSpPr txBox="1">
            <a:spLocks noGrp="1"/>
          </p:cNvSpPr>
          <p:nvPr>
            <p:ph type="title" idx="2"/>
          </p:nvPr>
        </p:nvSpPr>
        <p:spPr>
          <a:xfrm>
            <a:off x="720000" y="1682850"/>
            <a:ext cx="2451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8" name="Google Shape;68;p13"/>
          <p:cNvSpPr txBox="1">
            <a:spLocks noGrp="1"/>
          </p:cNvSpPr>
          <p:nvPr>
            <p:ph type="subTitle" idx="1"/>
          </p:nvPr>
        </p:nvSpPr>
        <p:spPr>
          <a:xfrm>
            <a:off x="720000" y="2269375"/>
            <a:ext cx="2451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69" name="Google Shape;69;p13"/>
          <p:cNvSpPr txBox="1">
            <a:spLocks noGrp="1"/>
          </p:cNvSpPr>
          <p:nvPr>
            <p:ph type="title" idx="3"/>
          </p:nvPr>
        </p:nvSpPr>
        <p:spPr>
          <a:xfrm>
            <a:off x="3346050" y="1682850"/>
            <a:ext cx="2451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 name="Google Shape;70;p13"/>
          <p:cNvSpPr txBox="1">
            <a:spLocks noGrp="1"/>
          </p:cNvSpPr>
          <p:nvPr>
            <p:ph type="subTitle" idx="4"/>
          </p:nvPr>
        </p:nvSpPr>
        <p:spPr>
          <a:xfrm>
            <a:off x="3346050" y="2269375"/>
            <a:ext cx="2451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71" name="Google Shape;71;p13"/>
          <p:cNvSpPr txBox="1">
            <a:spLocks noGrp="1"/>
          </p:cNvSpPr>
          <p:nvPr>
            <p:ph type="title" idx="5"/>
          </p:nvPr>
        </p:nvSpPr>
        <p:spPr>
          <a:xfrm>
            <a:off x="720000" y="3532775"/>
            <a:ext cx="2451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2" name="Google Shape;72;p13"/>
          <p:cNvSpPr txBox="1">
            <a:spLocks noGrp="1"/>
          </p:cNvSpPr>
          <p:nvPr>
            <p:ph type="subTitle" idx="6"/>
          </p:nvPr>
        </p:nvSpPr>
        <p:spPr>
          <a:xfrm>
            <a:off x="720000" y="4119300"/>
            <a:ext cx="2451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73" name="Google Shape;73;p13"/>
          <p:cNvSpPr txBox="1">
            <a:spLocks noGrp="1"/>
          </p:cNvSpPr>
          <p:nvPr>
            <p:ph type="title" idx="7"/>
          </p:nvPr>
        </p:nvSpPr>
        <p:spPr>
          <a:xfrm>
            <a:off x="3346050" y="3532775"/>
            <a:ext cx="2451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4" name="Google Shape;74;p13"/>
          <p:cNvSpPr txBox="1">
            <a:spLocks noGrp="1"/>
          </p:cNvSpPr>
          <p:nvPr>
            <p:ph type="subTitle" idx="8"/>
          </p:nvPr>
        </p:nvSpPr>
        <p:spPr>
          <a:xfrm>
            <a:off x="3346050" y="4119300"/>
            <a:ext cx="2451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75" name="Google Shape;75;p13"/>
          <p:cNvSpPr txBox="1">
            <a:spLocks noGrp="1"/>
          </p:cNvSpPr>
          <p:nvPr>
            <p:ph type="title" idx="9"/>
          </p:nvPr>
        </p:nvSpPr>
        <p:spPr>
          <a:xfrm>
            <a:off x="5972100" y="3532775"/>
            <a:ext cx="2451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6" name="Google Shape;76;p13"/>
          <p:cNvSpPr txBox="1">
            <a:spLocks noGrp="1"/>
          </p:cNvSpPr>
          <p:nvPr>
            <p:ph type="subTitle" idx="13"/>
          </p:nvPr>
        </p:nvSpPr>
        <p:spPr>
          <a:xfrm>
            <a:off x="5972100" y="4119300"/>
            <a:ext cx="2451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77" name="Google Shape;77;p13"/>
          <p:cNvSpPr txBox="1">
            <a:spLocks noGrp="1"/>
          </p:cNvSpPr>
          <p:nvPr>
            <p:ph type="title" idx="14" hasCustomPrompt="1"/>
          </p:nvPr>
        </p:nvSpPr>
        <p:spPr>
          <a:xfrm>
            <a:off x="720000" y="1309750"/>
            <a:ext cx="9987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31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78" name="Google Shape;78;p13"/>
          <p:cNvSpPr txBox="1">
            <a:spLocks noGrp="1"/>
          </p:cNvSpPr>
          <p:nvPr>
            <p:ph type="title" idx="15" hasCustomPrompt="1"/>
          </p:nvPr>
        </p:nvSpPr>
        <p:spPr>
          <a:xfrm>
            <a:off x="720000" y="3124175"/>
            <a:ext cx="9987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31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79" name="Google Shape;79;p13"/>
          <p:cNvSpPr txBox="1">
            <a:spLocks noGrp="1"/>
          </p:cNvSpPr>
          <p:nvPr>
            <p:ph type="title" idx="16" hasCustomPrompt="1"/>
          </p:nvPr>
        </p:nvSpPr>
        <p:spPr>
          <a:xfrm>
            <a:off x="3346050" y="1309750"/>
            <a:ext cx="9987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31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0" name="Google Shape;80;p13"/>
          <p:cNvSpPr txBox="1">
            <a:spLocks noGrp="1"/>
          </p:cNvSpPr>
          <p:nvPr>
            <p:ph type="title" idx="17" hasCustomPrompt="1"/>
          </p:nvPr>
        </p:nvSpPr>
        <p:spPr>
          <a:xfrm>
            <a:off x="3346050" y="3124175"/>
            <a:ext cx="9987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31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81" name="Google Shape;81;p13"/>
          <p:cNvSpPr txBox="1">
            <a:spLocks noGrp="1"/>
          </p:cNvSpPr>
          <p:nvPr>
            <p:ph type="title" idx="18" hasCustomPrompt="1"/>
          </p:nvPr>
        </p:nvSpPr>
        <p:spPr>
          <a:xfrm>
            <a:off x="5972100" y="3124175"/>
            <a:ext cx="9987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31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82"/>
        <p:cNvGrpSpPr/>
        <p:nvPr/>
      </p:nvGrpSpPr>
      <p:grpSpPr>
        <a:xfrm>
          <a:off x="0" y="0"/>
          <a:ext cx="0" cy="0"/>
          <a:chOff x="0" y="0"/>
          <a:chExt cx="0" cy="0"/>
        </a:xfrm>
      </p:grpSpPr>
      <p:pic>
        <p:nvPicPr>
          <p:cNvPr id="83" name="Google Shape;83;p14"/>
          <p:cNvPicPr preferRelativeResize="0"/>
          <p:nvPr/>
        </p:nvPicPr>
        <p:blipFill>
          <a:blip r:embed="rId2">
            <a:alphaModFix/>
          </a:blip>
          <a:stretch>
            <a:fillRect/>
          </a:stretch>
        </p:blipFill>
        <p:spPr>
          <a:xfrm rot="10800000" flipH="1">
            <a:off x="-50" y="0"/>
            <a:ext cx="9144000" cy="5143500"/>
          </a:xfrm>
          <a:prstGeom prst="rect">
            <a:avLst/>
          </a:prstGeom>
          <a:noFill/>
          <a:ln>
            <a:noFill/>
          </a:ln>
        </p:spPr>
      </p:pic>
      <p:pic>
        <p:nvPicPr>
          <p:cNvPr id="84" name="Google Shape;84;p14"/>
          <p:cNvPicPr preferRelativeResize="0"/>
          <p:nvPr/>
        </p:nvPicPr>
        <p:blipFill rotWithShape="1">
          <a:blip r:embed="rId2">
            <a:alphaModFix/>
          </a:blip>
          <a:srcRect l="11606" t="13206" r="10916" b="47641"/>
          <a:stretch/>
        </p:blipFill>
        <p:spPr>
          <a:xfrm>
            <a:off x="949650" y="-841025"/>
            <a:ext cx="7233048" cy="2055950"/>
          </a:xfrm>
          <a:prstGeom prst="rect">
            <a:avLst/>
          </a:prstGeom>
          <a:noFill/>
          <a:ln>
            <a:noFill/>
          </a:ln>
        </p:spPr>
      </p:pic>
      <p:sp>
        <p:nvSpPr>
          <p:cNvPr id="85" name="Google Shape;85;p14"/>
          <p:cNvSpPr txBox="1">
            <a:spLocks noGrp="1"/>
          </p:cNvSpPr>
          <p:nvPr>
            <p:ph type="title"/>
          </p:nvPr>
        </p:nvSpPr>
        <p:spPr>
          <a:xfrm>
            <a:off x="1197150" y="1189100"/>
            <a:ext cx="67497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6" name="Google Shape;86;p14"/>
          <p:cNvSpPr txBox="1">
            <a:spLocks noGrp="1"/>
          </p:cNvSpPr>
          <p:nvPr>
            <p:ph type="subTitle" idx="1"/>
          </p:nvPr>
        </p:nvSpPr>
        <p:spPr>
          <a:xfrm>
            <a:off x="2135550" y="3153500"/>
            <a:ext cx="48729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500"/>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112"/>
        <p:cNvGrpSpPr/>
        <p:nvPr/>
      </p:nvGrpSpPr>
      <p:grpSpPr>
        <a:xfrm>
          <a:off x="0" y="0"/>
          <a:ext cx="0" cy="0"/>
          <a:chOff x="0" y="0"/>
          <a:chExt cx="0" cy="0"/>
        </a:xfrm>
      </p:grpSpPr>
      <p:sp>
        <p:nvSpPr>
          <p:cNvPr id="113" name="Google Shape;113;p21"/>
          <p:cNvSpPr txBox="1">
            <a:spLocks noGrp="1"/>
          </p:cNvSpPr>
          <p:nvPr>
            <p:ph type="body" idx="1"/>
          </p:nvPr>
        </p:nvSpPr>
        <p:spPr>
          <a:xfrm>
            <a:off x="720000" y="1315575"/>
            <a:ext cx="3736500" cy="33165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15000"/>
              </a:lnSpc>
              <a:spcBef>
                <a:spcPts val="1000"/>
              </a:spcBef>
              <a:spcAft>
                <a:spcPts val="0"/>
              </a:spcAft>
              <a:buSzPts val="1500"/>
              <a:buChar char="○"/>
              <a:defRPr/>
            </a:lvl2pPr>
            <a:lvl3pPr marL="1371600" lvl="2" indent="-323850" rtl="0">
              <a:lnSpc>
                <a:spcPct val="115000"/>
              </a:lnSpc>
              <a:spcBef>
                <a:spcPts val="1600"/>
              </a:spcBef>
              <a:spcAft>
                <a:spcPts val="0"/>
              </a:spcAft>
              <a:buSzPts val="1500"/>
              <a:buChar char="■"/>
              <a:defRPr/>
            </a:lvl3pPr>
            <a:lvl4pPr marL="1828800" lvl="3" indent="-323850" rtl="0">
              <a:lnSpc>
                <a:spcPct val="115000"/>
              </a:lnSpc>
              <a:spcBef>
                <a:spcPts val="1600"/>
              </a:spcBef>
              <a:spcAft>
                <a:spcPts val="0"/>
              </a:spcAft>
              <a:buSzPts val="1500"/>
              <a:buChar char="●"/>
              <a:defRPr/>
            </a:lvl4pPr>
            <a:lvl5pPr marL="2286000" lvl="4" indent="-323850" rtl="0">
              <a:lnSpc>
                <a:spcPct val="115000"/>
              </a:lnSpc>
              <a:spcBef>
                <a:spcPts val="1600"/>
              </a:spcBef>
              <a:spcAft>
                <a:spcPts val="0"/>
              </a:spcAft>
              <a:buSzPts val="1500"/>
              <a:buChar char="○"/>
              <a:defRPr/>
            </a:lvl5pPr>
            <a:lvl6pPr marL="2743200" lvl="5" indent="-323850" rtl="0">
              <a:lnSpc>
                <a:spcPct val="115000"/>
              </a:lnSpc>
              <a:spcBef>
                <a:spcPts val="1600"/>
              </a:spcBef>
              <a:spcAft>
                <a:spcPts val="0"/>
              </a:spcAft>
              <a:buSzPts val="1500"/>
              <a:buChar char="■"/>
              <a:defRPr/>
            </a:lvl6pPr>
            <a:lvl7pPr marL="3200400" lvl="6" indent="-323850" rtl="0">
              <a:lnSpc>
                <a:spcPct val="115000"/>
              </a:lnSpc>
              <a:spcBef>
                <a:spcPts val="1600"/>
              </a:spcBef>
              <a:spcAft>
                <a:spcPts val="0"/>
              </a:spcAft>
              <a:buSzPts val="1500"/>
              <a:buChar char="●"/>
              <a:defRPr/>
            </a:lvl7pPr>
            <a:lvl8pPr marL="3657600" lvl="7" indent="-323850" rtl="0">
              <a:lnSpc>
                <a:spcPct val="115000"/>
              </a:lnSpc>
              <a:spcBef>
                <a:spcPts val="1600"/>
              </a:spcBef>
              <a:spcAft>
                <a:spcPts val="0"/>
              </a:spcAft>
              <a:buSzPts val="1500"/>
              <a:buChar char="○"/>
              <a:defRPr/>
            </a:lvl8pPr>
            <a:lvl9pPr marL="4114800" lvl="8" indent="-323850" rtl="0">
              <a:lnSpc>
                <a:spcPct val="115000"/>
              </a:lnSpc>
              <a:spcBef>
                <a:spcPts val="1600"/>
              </a:spcBef>
              <a:spcAft>
                <a:spcPts val="1600"/>
              </a:spcAft>
              <a:buSzPts val="1500"/>
              <a:buChar char="■"/>
              <a:defRPr/>
            </a:lvl9pPr>
          </a:lstStyle>
          <a:p>
            <a:endParaRPr/>
          </a:p>
        </p:txBody>
      </p:sp>
      <p:sp>
        <p:nvSpPr>
          <p:cNvPr id="114" name="Google Shape;114;p2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15" name="Google Shape;115;p21"/>
          <p:cNvPicPr preferRelativeResize="0"/>
          <p:nvPr/>
        </p:nvPicPr>
        <p:blipFill rotWithShape="1">
          <a:blip r:embed="rId2">
            <a:alphaModFix/>
          </a:blip>
          <a:srcRect l="13107" t="14342" r="19502" b="74052"/>
          <a:stretch/>
        </p:blipFill>
        <p:spPr>
          <a:xfrm rot="-5400000" flipH="1">
            <a:off x="6421013" y="2327412"/>
            <a:ext cx="5154101" cy="499276"/>
          </a:xfrm>
          <a:prstGeom prst="rect">
            <a:avLst/>
          </a:prstGeom>
          <a:noFill/>
          <a:ln>
            <a:noFill/>
          </a:ln>
        </p:spPr>
      </p:pic>
      <p:sp>
        <p:nvSpPr>
          <p:cNvPr id="116" name="Google Shape;116;p21"/>
          <p:cNvSpPr txBox="1">
            <a:spLocks noGrp="1"/>
          </p:cNvSpPr>
          <p:nvPr>
            <p:ph type="body" idx="2"/>
          </p:nvPr>
        </p:nvSpPr>
        <p:spPr>
          <a:xfrm>
            <a:off x="4687500" y="1315575"/>
            <a:ext cx="3736500" cy="33165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15000"/>
              </a:lnSpc>
              <a:spcBef>
                <a:spcPts val="1000"/>
              </a:spcBef>
              <a:spcAft>
                <a:spcPts val="0"/>
              </a:spcAft>
              <a:buSzPts val="1500"/>
              <a:buChar char="○"/>
              <a:defRPr/>
            </a:lvl2pPr>
            <a:lvl3pPr marL="1371600" lvl="2" indent="-323850" rtl="0">
              <a:lnSpc>
                <a:spcPct val="115000"/>
              </a:lnSpc>
              <a:spcBef>
                <a:spcPts val="1600"/>
              </a:spcBef>
              <a:spcAft>
                <a:spcPts val="0"/>
              </a:spcAft>
              <a:buSzPts val="1500"/>
              <a:buChar char="■"/>
              <a:defRPr/>
            </a:lvl3pPr>
            <a:lvl4pPr marL="1828800" lvl="3" indent="-323850" rtl="0">
              <a:lnSpc>
                <a:spcPct val="115000"/>
              </a:lnSpc>
              <a:spcBef>
                <a:spcPts val="1600"/>
              </a:spcBef>
              <a:spcAft>
                <a:spcPts val="0"/>
              </a:spcAft>
              <a:buSzPts val="1500"/>
              <a:buChar char="●"/>
              <a:defRPr/>
            </a:lvl4pPr>
            <a:lvl5pPr marL="2286000" lvl="4" indent="-323850" rtl="0">
              <a:lnSpc>
                <a:spcPct val="115000"/>
              </a:lnSpc>
              <a:spcBef>
                <a:spcPts val="1600"/>
              </a:spcBef>
              <a:spcAft>
                <a:spcPts val="0"/>
              </a:spcAft>
              <a:buSzPts val="1500"/>
              <a:buChar char="○"/>
              <a:defRPr/>
            </a:lvl5pPr>
            <a:lvl6pPr marL="2743200" lvl="5" indent="-323850" rtl="0">
              <a:lnSpc>
                <a:spcPct val="115000"/>
              </a:lnSpc>
              <a:spcBef>
                <a:spcPts val="1600"/>
              </a:spcBef>
              <a:spcAft>
                <a:spcPts val="0"/>
              </a:spcAft>
              <a:buSzPts val="1500"/>
              <a:buChar char="■"/>
              <a:defRPr/>
            </a:lvl6pPr>
            <a:lvl7pPr marL="3200400" lvl="6" indent="-323850" rtl="0">
              <a:lnSpc>
                <a:spcPct val="115000"/>
              </a:lnSpc>
              <a:spcBef>
                <a:spcPts val="1600"/>
              </a:spcBef>
              <a:spcAft>
                <a:spcPts val="0"/>
              </a:spcAft>
              <a:buSzPts val="1500"/>
              <a:buChar char="●"/>
              <a:defRPr/>
            </a:lvl7pPr>
            <a:lvl8pPr marL="3657600" lvl="7" indent="-323850" rtl="0">
              <a:lnSpc>
                <a:spcPct val="115000"/>
              </a:lnSpc>
              <a:spcBef>
                <a:spcPts val="1600"/>
              </a:spcBef>
              <a:spcAft>
                <a:spcPts val="0"/>
              </a:spcAft>
              <a:buSzPts val="1500"/>
              <a:buChar char="○"/>
              <a:defRPr/>
            </a:lvl8pPr>
            <a:lvl9pPr marL="4114800" lvl="8" indent="-323850" rtl="0">
              <a:lnSpc>
                <a:spcPct val="115000"/>
              </a:lnSpc>
              <a:spcBef>
                <a:spcPts val="1600"/>
              </a:spcBef>
              <a:spcAft>
                <a:spcPts val="1600"/>
              </a:spcAft>
              <a:buSzPts val="15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65"/>
        <p:cNvGrpSpPr/>
        <p:nvPr/>
      </p:nvGrpSpPr>
      <p:grpSpPr>
        <a:xfrm>
          <a:off x="0" y="0"/>
          <a:ext cx="0" cy="0"/>
          <a:chOff x="0" y="0"/>
          <a:chExt cx="0" cy="0"/>
        </a:xfrm>
      </p:grpSpPr>
      <p:pic>
        <p:nvPicPr>
          <p:cNvPr id="166" name="Google Shape;166;p26"/>
          <p:cNvPicPr preferRelativeResize="0"/>
          <p:nvPr/>
        </p:nvPicPr>
        <p:blipFill rotWithShape="1">
          <a:blip r:embed="rId2">
            <a:alphaModFix/>
          </a:blip>
          <a:srcRect b="83692"/>
          <a:stretch/>
        </p:blipFill>
        <p:spPr>
          <a:xfrm>
            <a:off x="3375" y="2930901"/>
            <a:ext cx="9144000" cy="601876"/>
          </a:xfrm>
          <a:prstGeom prst="rect">
            <a:avLst/>
          </a:prstGeom>
          <a:noFill/>
          <a:ln>
            <a:noFill/>
          </a:ln>
        </p:spPr>
      </p:pic>
      <p:pic>
        <p:nvPicPr>
          <p:cNvPr id="167" name="Google Shape;167;p26"/>
          <p:cNvPicPr preferRelativeResize="0"/>
          <p:nvPr/>
        </p:nvPicPr>
        <p:blipFill rotWithShape="1">
          <a:blip r:embed="rId2">
            <a:alphaModFix/>
          </a:blip>
          <a:srcRect b="83692"/>
          <a:stretch/>
        </p:blipFill>
        <p:spPr>
          <a:xfrm flipH="1">
            <a:off x="3375" y="1219226"/>
            <a:ext cx="9144000" cy="601876"/>
          </a:xfrm>
          <a:prstGeom prst="rect">
            <a:avLst/>
          </a:prstGeom>
          <a:noFill/>
          <a:ln>
            <a:noFill/>
          </a:ln>
        </p:spPr>
      </p:pic>
      <p:sp>
        <p:nvSpPr>
          <p:cNvPr id="168" name="Google Shape;168;p2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9" name="Google Shape;169;p26"/>
          <p:cNvSpPr txBox="1">
            <a:spLocks noGrp="1"/>
          </p:cNvSpPr>
          <p:nvPr>
            <p:ph type="title" idx="2"/>
          </p:nvPr>
        </p:nvSpPr>
        <p:spPr>
          <a:xfrm>
            <a:off x="719900" y="1799525"/>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0" name="Google Shape;170;p26"/>
          <p:cNvSpPr txBox="1">
            <a:spLocks noGrp="1"/>
          </p:cNvSpPr>
          <p:nvPr>
            <p:ph type="subTitle" idx="1"/>
          </p:nvPr>
        </p:nvSpPr>
        <p:spPr>
          <a:xfrm>
            <a:off x="719900" y="2309850"/>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171" name="Google Shape;171;p26"/>
          <p:cNvSpPr txBox="1">
            <a:spLocks noGrp="1"/>
          </p:cNvSpPr>
          <p:nvPr>
            <p:ph type="title" idx="3"/>
          </p:nvPr>
        </p:nvSpPr>
        <p:spPr>
          <a:xfrm>
            <a:off x="3578948" y="1799525"/>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 name="Google Shape;172;p26"/>
          <p:cNvSpPr txBox="1">
            <a:spLocks noGrp="1"/>
          </p:cNvSpPr>
          <p:nvPr>
            <p:ph type="subTitle" idx="4"/>
          </p:nvPr>
        </p:nvSpPr>
        <p:spPr>
          <a:xfrm>
            <a:off x="3578948" y="2309850"/>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173" name="Google Shape;173;p26"/>
          <p:cNvSpPr txBox="1">
            <a:spLocks noGrp="1"/>
          </p:cNvSpPr>
          <p:nvPr>
            <p:ph type="title" idx="5"/>
          </p:nvPr>
        </p:nvSpPr>
        <p:spPr>
          <a:xfrm>
            <a:off x="719900" y="3532775"/>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 name="Google Shape;174;p26"/>
          <p:cNvSpPr txBox="1">
            <a:spLocks noGrp="1"/>
          </p:cNvSpPr>
          <p:nvPr>
            <p:ph type="subTitle" idx="6"/>
          </p:nvPr>
        </p:nvSpPr>
        <p:spPr>
          <a:xfrm>
            <a:off x="719900" y="4043100"/>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175" name="Google Shape;175;p26"/>
          <p:cNvSpPr txBox="1">
            <a:spLocks noGrp="1"/>
          </p:cNvSpPr>
          <p:nvPr>
            <p:ph type="title" idx="7"/>
          </p:nvPr>
        </p:nvSpPr>
        <p:spPr>
          <a:xfrm>
            <a:off x="3578948" y="3532775"/>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6" name="Google Shape;176;p26"/>
          <p:cNvSpPr txBox="1">
            <a:spLocks noGrp="1"/>
          </p:cNvSpPr>
          <p:nvPr>
            <p:ph type="subTitle" idx="8"/>
          </p:nvPr>
        </p:nvSpPr>
        <p:spPr>
          <a:xfrm>
            <a:off x="3578948" y="4043100"/>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177" name="Google Shape;177;p26"/>
          <p:cNvSpPr txBox="1">
            <a:spLocks noGrp="1"/>
          </p:cNvSpPr>
          <p:nvPr>
            <p:ph type="title" idx="9"/>
          </p:nvPr>
        </p:nvSpPr>
        <p:spPr>
          <a:xfrm>
            <a:off x="6438002" y="1799525"/>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8" name="Google Shape;178;p26"/>
          <p:cNvSpPr txBox="1">
            <a:spLocks noGrp="1"/>
          </p:cNvSpPr>
          <p:nvPr>
            <p:ph type="subTitle" idx="13"/>
          </p:nvPr>
        </p:nvSpPr>
        <p:spPr>
          <a:xfrm>
            <a:off x="6438002" y="2309850"/>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
        <p:nvSpPr>
          <p:cNvPr id="179" name="Google Shape;179;p26"/>
          <p:cNvSpPr txBox="1">
            <a:spLocks noGrp="1"/>
          </p:cNvSpPr>
          <p:nvPr>
            <p:ph type="title" idx="14"/>
          </p:nvPr>
        </p:nvSpPr>
        <p:spPr>
          <a:xfrm>
            <a:off x="6438002" y="3532775"/>
            <a:ext cx="1986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0" name="Google Shape;180;p26"/>
          <p:cNvSpPr txBox="1">
            <a:spLocks noGrp="1"/>
          </p:cNvSpPr>
          <p:nvPr>
            <p:ph type="subTitle" idx="15"/>
          </p:nvPr>
        </p:nvSpPr>
        <p:spPr>
          <a:xfrm>
            <a:off x="6438002" y="4043100"/>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500"/>
              <a:buNone/>
              <a:defRPr/>
            </a:lvl2pPr>
            <a:lvl3pPr lvl="2" algn="ctr" rtl="0">
              <a:lnSpc>
                <a:spcPct val="100000"/>
              </a:lnSpc>
              <a:spcBef>
                <a:spcPts val="1600"/>
              </a:spcBef>
              <a:spcAft>
                <a:spcPts val="0"/>
              </a:spcAft>
              <a:buSzPts val="1500"/>
              <a:buNone/>
              <a:defRPr/>
            </a:lvl3pPr>
            <a:lvl4pPr lvl="3" algn="ctr" rtl="0">
              <a:lnSpc>
                <a:spcPct val="100000"/>
              </a:lnSpc>
              <a:spcBef>
                <a:spcPts val="1600"/>
              </a:spcBef>
              <a:spcAft>
                <a:spcPts val="0"/>
              </a:spcAft>
              <a:buSzPts val="1500"/>
              <a:buNone/>
              <a:defRPr/>
            </a:lvl4pPr>
            <a:lvl5pPr lvl="4" algn="ctr" rtl="0">
              <a:lnSpc>
                <a:spcPct val="100000"/>
              </a:lnSpc>
              <a:spcBef>
                <a:spcPts val="1600"/>
              </a:spcBef>
              <a:spcAft>
                <a:spcPts val="0"/>
              </a:spcAft>
              <a:buSzPts val="1500"/>
              <a:buNone/>
              <a:defRPr/>
            </a:lvl5pPr>
            <a:lvl6pPr lvl="5" algn="ctr" rtl="0">
              <a:lnSpc>
                <a:spcPct val="100000"/>
              </a:lnSpc>
              <a:spcBef>
                <a:spcPts val="1600"/>
              </a:spcBef>
              <a:spcAft>
                <a:spcPts val="0"/>
              </a:spcAft>
              <a:buSzPts val="1500"/>
              <a:buNone/>
              <a:defRPr/>
            </a:lvl6pPr>
            <a:lvl7pPr lvl="6" algn="ctr" rtl="0">
              <a:lnSpc>
                <a:spcPct val="100000"/>
              </a:lnSpc>
              <a:spcBef>
                <a:spcPts val="1600"/>
              </a:spcBef>
              <a:spcAft>
                <a:spcPts val="0"/>
              </a:spcAft>
              <a:buSzPts val="1500"/>
              <a:buNone/>
              <a:defRPr/>
            </a:lvl7pPr>
            <a:lvl8pPr lvl="7" algn="ctr" rtl="0">
              <a:lnSpc>
                <a:spcPct val="100000"/>
              </a:lnSpc>
              <a:spcBef>
                <a:spcPts val="1600"/>
              </a:spcBef>
              <a:spcAft>
                <a:spcPts val="0"/>
              </a:spcAft>
              <a:buSzPts val="1500"/>
              <a:buNone/>
              <a:defRPr/>
            </a:lvl8pPr>
            <a:lvl9pPr lvl="8" algn="ctr" rtl="0">
              <a:lnSpc>
                <a:spcPct val="100000"/>
              </a:lnSpc>
              <a:spcBef>
                <a:spcPts val="1600"/>
              </a:spcBef>
              <a:spcAft>
                <a:spcPts val="1600"/>
              </a:spcAft>
              <a:buSzPts val="1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3500"/>
              <a:buFont typeface="Syne"/>
              <a:buNone/>
              <a:defRPr sz="3500" b="1">
                <a:solidFill>
                  <a:schemeClr val="lt1"/>
                </a:solidFill>
                <a:latin typeface="Syne"/>
                <a:ea typeface="Syne"/>
                <a:cs typeface="Syne"/>
                <a:sym typeface="Syne"/>
              </a:defRPr>
            </a:lvl1pPr>
            <a:lvl2pPr lvl="1" rtl="0">
              <a:spcBef>
                <a:spcPts val="0"/>
              </a:spcBef>
              <a:spcAft>
                <a:spcPts val="0"/>
              </a:spcAft>
              <a:buClr>
                <a:schemeClr val="lt1"/>
              </a:buClr>
              <a:buSzPts val="3500"/>
              <a:buFont typeface="Syne"/>
              <a:buNone/>
              <a:defRPr sz="3500" b="1">
                <a:solidFill>
                  <a:schemeClr val="lt1"/>
                </a:solidFill>
                <a:latin typeface="Syne"/>
                <a:ea typeface="Syne"/>
                <a:cs typeface="Syne"/>
                <a:sym typeface="Syne"/>
              </a:defRPr>
            </a:lvl2pPr>
            <a:lvl3pPr lvl="2" rtl="0">
              <a:spcBef>
                <a:spcPts val="0"/>
              </a:spcBef>
              <a:spcAft>
                <a:spcPts val="0"/>
              </a:spcAft>
              <a:buClr>
                <a:schemeClr val="lt1"/>
              </a:buClr>
              <a:buSzPts val="3500"/>
              <a:buFont typeface="Syne"/>
              <a:buNone/>
              <a:defRPr sz="3500" b="1">
                <a:solidFill>
                  <a:schemeClr val="lt1"/>
                </a:solidFill>
                <a:latin typeface="Syne"/>
                <a:ea typeface="Syne"/>
                <a:cs typeface="Syne"/>
                <a:sym typeface="Syne"/>
              </a:defRPr>
            </a:lvl3pPr>
            <a:lvl4pPr lvl="3" rtl="0">
              <a:spcBef>
                <a:spcPts val="0"/>
              </a:spcBef>
              <a:spcAft>
                <a:spcPts val="0"/>
              </a:spcAft>
              <a:buClr>
                <a:schemeClr val="lt1"/>
              </a:buClr>
              <a:buSzPts val="3500"/>
              <a:buFont typeface="Syne"/>
              <a:buNone/>
              <a:defRPr sz="3500" b="1">
                <a:solidFill>
                  <a:schemeClr val="lt1"/>
                </a:solidFill>
                <a:latin typeface="Syne"/>
                <a:ea typeface="Syne"/>
                <a:cs typeface="Syne"/>
                <a:sym typeface="Syne"/>
              </a:defRPr>
            </a:lvl4pPr>
            <a:lvl5pPr lvl="4" rtl="0">
              <a:spcBef>
                <a:spcPts val="0"/>
              </a:spcBef>
              <a:spcAft>
                <a:spcPts val="0"/>
              </a:spcAft>
              <a:buClr>
                <a:schemeClr val="lt1"/>
              </a:buClr>
              <a:buSzPts val="3500"/>
              <a:buFont typeface="Syne"/>
              <a:buNone/>
              <a:defRPr sz="3500" b="1">
                <a:solidFill>
                  <a:schemeClr val="lt1"/>
                </a:solidFill>
                <a:latin typeface="Syne"/>
                <a:ea typeface="Syne"/>
                <a:cs typeface="Syne"/>
                <a:sym typeface="Syne"/>
              </a:defRPr>
            </a:lvl5pPr>
            <a:lvl6pPr lvl="5" rtl="0">
              <a:spcBef>
                <a:spcPts val="0"/>
              </a:spcBef>
              <a:spcAft>
                <a:spcPts val="0"/>
              </a:spcAft>
              <a:buClr>
                <a:schemeClr val="lt1"/>
              </a:buClr>
              <a:buSzPts val="3500"/>
              <a:buFont typeface="Syne"/>
              <a:buNone/>
              <a:defRPr sz="3500" b="1">
                <a:solidFill>
                  <a:schemeClr val="lt1"/>
                </a:solidFill>
                <a:latin typeface="Syne"/>
                <a:ea typeface="Syne"/>
                <a:cs typeface="Syne"/>
                <a:sym typeface="Syne"/>
              </a:defRPr>
            </a:lvl6pPr>
            <a:lvl7pPr lvl="6" rtl="0">
              <a:spcBef>
                <a:spcPts val="0"/>
              </a:spcBef>
              <a:spcAft>
                <a:spcPts val="0"/>
              </a:spcAft>
              <a:buClr>
                <a:schemeClr val="lt1"/>
              </a:buClr>
              <a:buSzPts val="3500"/>
              <a:buFont typeface="Syne"/>
              <a:buNone/>
              <a:defRPr sz="3500" b="1">
                <a:solidFill>
                  <a:schemeClr val="lt1"/>
                </a:solidFill>
                <a:latin typeface="Syne"/>
                <a:ea typeface="Syne"/>
                <a:cs typeface="Syne"/>
                <a:sym typeface="Syne"/>
              </a:defRPr>
            </a:lvl7pPr>
            <a:lvl8pPr lvl="7" rtl="0">
              <a:spcBef>
                <a:spcPts val="0"/>
              </a:spcBef>
              <a:spcAft>
                <a:spcPts val="0"/>
              </a:spcAft>
              <a:buClr>
                <a:schemeClr val="lt1"/>
              </a:buClr>
              <a:buSzPts val="3500"/>
              <a:buFont typeface="Syne"/>
              <a:buNone/>
              <a:defRPr sz="3500" b="1">
                <a:solidFill>
                  <a:schemeClr val="lt1"/>
                </a:solidFill>
                <a:latin typeface="Syne"/>
                <a:ea typeface="Syne"/>
                <a:cs typeface="Syne"/>
                <a:sym typeface="Syne"/>
              </a:defRPr>
            </a:lvl8pPr>
            <a:lvl9pPr lvl="8" rtl="0">
              <a:spcBef>
                <a:spcPts val="0"/>
              </a:spcBef>
              <a:spcAft>
                <a:spcPts val="0"/>
              </a:spcAft>
              <a:buClr>
                <a:schemeClr val="lt1"/>
              </a:buClr>
              <a:buSzPts val="3500"/>
              <a:buFont typeface="Syne"/>
              <a:buNone/>
              <a:defRPr sz="3500" b="1">
                <a:solidFill>
                  <a:schemeClr val="lt1"/>
                </a:solidFill>
                <a:latin typeface="Syne"/>
                <a:ea typeface="Syne"/>
                <a:cs typeface="Syne"/>
                <a:sym typeface="Sy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lt1"/>
              </a:buClr>
              <a:buSzPts val="1500"/>
              <a:buFont typeface="Didact Gothic"/>
              <a:buChar char="●"/>
              <a:defRPr sz="1500">
                <a:solidFill>
                  <a:schemeClr val="lt1"/>
                </a:solidFill>
                <a:latin typeface="Didact Gothic"/>
                <a:ea typeface="Didact Gothic"/>
                <a:cs typeface="Didact Gothic"/>
                <a:sym typeface="Didact Gothic"/>
              </a:defRPr>
            </a:lvl1pPr>
            <a:lvl2pPr marL="914400" lvl="1" indent="-323850">
              <a:lnSpc>
                <a:spcPct val="115000"/>
              </a:lnSpc>
              <a:spcBef>
                <a:spcPts val="1600"/>
              </a:spcBef>
              <a:spcAft>
                <a:spcPts val="0"/>
              </a:spcAft>
              <a:buClr>
                <a:schemeClr val="lt1"/>
              </a:buClr>
              <a:buSzPts val="1500"/>
              <a:buFont typeface="Didact Gothic"/>
              <a:buChar char="○"/>
              <a:defRPr sz="1500">
                <a:solidFill>
                  <a:schemeClr val="lt1"/>
                </a:solidFill>
                <a:latin typeface="Didact Gothic"/>
                <a:ea typeface="Didact Gothic"/>
                <a:cs typeface="Didact Gothic"/>
                <a:sym typeface="Didact Gothic"/>
              </a:defRPr>
            </a:lvl2pPr>
            <a:lvl3pPr marL="1371600" lvl="2" indent="-323850">
              <a:lnSpc>
                <a:spcPct val="115000"/>
              </a:lnSpc>
              <a:spcBef>
                <a:spcPts val="1600"/>
              </a:spcBef>
              <a:spcAft>
                <a:spcPts val="0"/>
              </a:spcAft>
              <a:buClr>
                <a:schemeClr val="lt1"/>
              </a:buClr>
              <a:buSzPts val="1500"/>
              <a:buFont typeface="Didact Gothic"/>
              <a:buChar char="■"/>
              <a:defRPr sz="1500">
                <a:solidFill>
                  <a:schemeClr val="lt1"/>
                </a:solidFill>
                <a:latin typeface="Didact Gothic"/>
                <a:ea typeface="Didact Gothic"/>
                <a:cs typeface="Didact Gothic"/>
                <a:sym typeface="Didact Gothic"/>
              </a:defRPr>
            </a:lvl3pPr>
            <a:lvl4pPr marL="1828800" lvl="3" indent="-323850">
              <a:lnSpc>
                <a:spcPct val="115000"/>
              </a:lnSpc>
              <a:spcBef>
                <a:spcPts val="1600"/>
              </a:spcBef>
              <a:spcAft>
                <a:spcPts val="0"/>
              </a:spcAft>
              <a:buClr>
                <a:schemeClr val="lt1"/>
              </a:buClr>
              <a:buSzPts val="1500"/>
              <a:buFont typeface="Didact Gothic"/>
              <a:buChar char="●"/>
              <a:defRPr sz="1500">
                <a:solidFill>
                  <a:schemeClr val="lt1"/>
                </a:solidFill>
                <a:latin typeface="Didact Gothic"/>
                <a:ea typeface="Didact Gothic"/>
                <a:cs typeface="Didact Gothic"/>
                <a:sym typeface="Didact Gothic"/>
              </a:defRPr>
            </a:lvl4pPr>
            <a:lvl5pPr marL="2286000" lvl="4" indent="-323850">
              <a:lnSpc>
                <a:spcPct val="115000"/>
              </a:lnSpc>
              <a:spcBef>
                <a:spcPts val="1600"/>
              </a:spcBef>
              <a:spcAft>
                <a:spcPts val="0"/>
              </a:spcAft>
              <a:buClr>
                <a:schemeClr val="lt1"/>
              </a:buClr>
              <a:buSzPts val="1500"/>
              <a:buFont typeface="Didact Gothic"/>
              <a:buChar char="○"/>
              <a:defRPr sz="1500">
                <a:solidFill>
                  <a:schemeClr val="lt1"/>
                </a:solidFill>
                <a:latin typeface="Didact Gothic"/>
                <a:ea typeface="Didact Gothic"/>
                <a:cs typeface="Didact Gothic"/>
                <a:sym typeface="Didact Gothic"/>
              </a:defRPr>
            </a:lvl5pPr>
            <a:lvl6pPr marL="2743200" lvl="5" indent="-323850">
              <a:lnSpc>
                <a:spcPct val="115000"/>
              </a:lnSpc>
              <a:spcBef>
                <a:spcPts val="1600"/>
              </a:spcBef>
              <a:spcAft>
                <a:spcPts val="0"/>
              </a:spcAft>
              <a:buClr>
                <a:schemeClr val="lt1"/>
              </a:buClr>
              <a:buSzPts val="1500"/>
              <a:buFont typeface="Didact Gothic"/>
              <a:buChar char="■"/>
              <a:defRPr sz="1500">
                <a:solidFill>
                  <a:schemeClr val="lt1"/>
                </a:solidFill>
                <a:latin typeface="Didact Gothic"/>
                <a:ea typeface="Didact Gothic"/>
                <a:cs typeface="Didact Gothic"/>
                <a:sym typeface="Didact Gothic"/>
              </a:defRPr>
            </a:lvl6pPr>
            <a:lvl7pPr marL="3200400" lvl="6" indent="-323850">
              <a:lnSpc>
                <a:spcPct val="115000"/>
              </a:lnSpc>
              <a:spcBef>
                <a:spcPts val="1600"/>
              </a:spcBef>
              <a:spcAft>
                <a:spcPts val="0"/>
              </a:spcAft>
              <a:buClr>
                <a:schemeClr val="lt1"/>
              </a:buClr>
              <a:buSzPts val="1500"/>
              <a:buFont typeface="Didact Gothic"/>
              <a:buChar char="●"/>
              <a:defRPr sz="1500">
                <a:solidFill>
                  <a:schemeClr val="lt1"/>
                </a:solidFill>
                <a:latin typeface="Didact Gothic"/>
                <a:ea typeface="Didact Gothic"/>
                <a:cs typeface="Didact Gothic"/>
                <a:sym typeface="Didact Gothic"/>
              </a:defRPr>
            </a:lvl7pPr>
            <a:lvl8pPr marL="3657600" lvl="7" indent="-323850">
              <a:lnSpc>
                <a:spcPct val="115000"/>
              </a:lnSpc>
              <a:spcBef>
                <a:spcPts val="1600"/>
              </a:spcBef>
              <a:spcAft>
                <a:spcPts val="0"/>
              </a:spcAft>
              <a:buClr>
                <a:schemeClr val="lt1"/>
              </a:buClr>
              <a:buSzPts val="1500"/>
              <a:buFont typeface="Didact Gothic"/>
              <a:buChar char="○"/>
              <a:defRPr sz="1500">
                <a:solidFill>
                  <a:schemeClr val="lt1"/>
                </a:solidFill>
                <a:latin typeface="Didact Gothic"/>
                <a:ea typeface="Didact Gothic"/>
                <a:cs typeface="Didact Gothic"/>
                <a:sym typeface="Didact Gothic"/>
              </a:defRPr>
            </a:lvl8pPr>
            <a:lvl9pPr marL="4114800" lvl="8" indent="-323850">
              <a:lnSpc>
                <a:spcPct val="115000"/>
              </a:lnSpc>
              <a:spcBef>
                <a:spcPts val="1600"/>
              </a:spcBef>
              <a:spcAft>
                <a:spcPts val="1600"/>
              </a:spcAft>
              <a:buClr>
                <a:schemeClr val="lt1"/>
              </a:buClr>
              <a:buSzPts val="1500"/>
              <a:buFont typeface="Didact Gothic"/>
              <a:buChar char="■"/>
              <a:defRPr sz="1500">
                <a:solidFill>
                  <a:schemeClr val="lt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0" r:id="rId7"/>
    <p:sldLayoutId id="2147483667" r:id="rId8"/>
    <p:sldLayoutId id="2147483672" r:id="rId9"/>
    <p:sldLayoutId id="2147483673" r:id="rId10"/>
    <p:sldLayoutId id="2147483674" r:id="rId11"/>
    <p:sldLayoutId id="2147483675" r:id="rId12"/>
    <p:sldLayoutId id="2147483676" r:id="rId13"/>
    <p:sldLayoutId id="2147483678" r:id="rId14"/>
    <p:sldLayoutId id="2147483681" r:id="rId15"/>
    <p:sldLayoutId id="2147483682" r:id="rId16"/>
    <p:sldLayoutId id="2147483683" r:id="rId17"/>
    <p:sldLayoutId id="2147483684"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3836">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2"/>
          <p:cNvSpPr txBox="1">
            <a:spLocks noGrp="1"/>
          </p:cNvSpPr>
          <p:nvPr>
            <p:ph type="subTitle" idx="1"/>
          </p:nvPr>
        </p:nvSpPr>
        <p:spPr>
          <a:xfrm>
            <a:off x="2305150" y="3072904"/>
            <a:ext cx="4528800" cy="55212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b="1" dirty="0"/>
              <a:t>LAPR4, 22/23</a:t>
            </a:r>
            <a:endParaRPr sz="2800" b="1" dirty="0"/>
          </a:p>
        </p:txBody>
      </p:sp>
      <p:sp>
        <p:nvSpPr>
          <p:cNvPr id="255" name="Google Shape;255;p42"/>
          <p:cNvSpPr txBox="1">
            <a:spLocks noGrp="1"/>
          </p:cNvSpPr>
          <p:nvPr>
            <p:ph type="ctrTitle"/>
          </p:nvPr>
        </p:nvSpPr>
        <p:spPr>
          <a:xfrm>
            <a:off x="1452100" y="1071725"/>
            <a:ext cx="6234900" cy="25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SPRINT B</a:t>
            </a:r>
            <a:br>
              <a:rPr lang="en" dirty="0"/>
            </a:br>
            <a:r>
              <a:rPr lang="en" dirty="0"/>
              <a:t>report</a:t>
            </a:r>
            <a:endParaRPr dirty="0"/>
          </a:p>
        </p:txBody>
      </p:sp>
      <p:sp>
        <p:nvSpPr>
          <p:cNvPr id="256" name="Google Shape;256;p42"/>
          <p:cNvSpPr/>
          <p:nvPr/>
        </p:nvSpPr>
        <p:spPr>
          <a:xfrm>
            <a:off x="1452100" y="1343875"/>
            <a:ext cx="668069" cy="668069"/>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2"/>
          <p:cNvSpPr/>
          <p:nvPr/>
        </p:nvSpPr>
        <p:spPr>
          <a:xfrm rot="5400000" flipH="1">
            <a:off x="4256084" y="-305712"/>
            <a:ext cx="1299600" cy="5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42"/>
          <p:cNvGrpSpPr/>
          <p:nvPr/>
        </p:nvGrpSpPr>
        <p:grpSpPr>
          <a:xfrm>
            <a:off x="7222977" y="1144498"/>
            <a:ext cx="985600" cy="1024180"/>
            <a:chOff x="7222977" y="1144498"/>
            <a:chExt cx="985600" cy="1024180"/>
          </a:xfrm>
        </p:grpSpPr>
        <p:sp>
          <p:nvSpPr>
            <p:cNvPr id="259" name="Google Shape;259;p42"/>
            <p:cNvSpPr/>
            <p:nvPr/>
          </p:nvSpPr>
          <p:spPr>
            <a:xfrm rot="8100000">
              <a:off x="7498221" y="1254280"/>
              <a:ext cx="353412" cy="924896"/>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2"/>
            <p:cNvSpPr/>
            <p:nvPr/>
          </p:nvSpPr>
          <p:spPr>
            <a:xfrm rot="8100000">
              <a:off x="7579921" y="1134000"/>
              <a:ext cx="353412" cy="924896"/>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42"/>
          <p:cNvGrpSpPr/>
          <p:nvPr/>
        </p:nvGrpSpPr>
        <p:grpSpPr>
          <a:xfrm>
            <a:off x="8336524" y="445024"/>
            <a:ext cx="188706" cy="572706"/>
            <a:chOff x="8336524" y="445024"/>
            <a:chExt cx="188706" cy="572706"/>
          </a:xfrm>
        </p:grpSpPr>
        <p:sp>
          <p:nvSpPr>
            <p:cNvPr id="262" name="Google Shape;262;p42"/>
            <p:cNvSpPr/>
            <p:nvPr/>
          </p:nvSpPr>
          <p:spPr>
            <a:xfrm>
              <a:off x="8336524" y="445024"/>
              <a:ext cx="188706" cy="1887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2"/>
            <p:cNvSpPr/>
            <p:nvPr/>
          </p:nvSpPr>
          <p:spPr>
            <a:xfrm>
              <a:off x="8336524" y="829024"/>
              <a:ext cx="188706" cy="1887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agem 4" descr="Uma imagem com texto&#10;&#10;Descrição gerada automaticamente">
            <a:extLst>
              <a:ext uri="{FF2B5EF4-FFF2-40B4-BE49-F238E27FC236}">
                <a16:creationId xmlns:a16="http://schemas.microsoft.com/office/drawing/2014/main" id="{2F663AAB-AE5F-6DF4-263B-0866D7E646C4}"/>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886275" y="-52288"/>
            <a:ext cx="1805312" cy="686018"/>
          </a:xfrm>
          <a:prstGeom prst="rect">
            <a:avLst/>
          </a:prstGeom>
        </p:spPr>
      </p:pic>
    </p:spTree>
    <p:extLst>
      <p:ext uri="{BB962C8B-B14F-4D97-AF65-F5344CB8AC3E}">
        <p14:creationId xmlns:p14="http://schemas.microsoft.com/office/powerpoint/2010/main" val="3291582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55"/>
          <p:cNvSpPr txBox="1">
            <a:spLocks noGrp="1"/>
          </p:cNvSpPr>
          <p:nvPr>
            <p:ph type="title"/>
          </p:nvPr>
        </p:nvSpPr>
        <p:spPr>
          <a:xfrm>
            <a:off x="2454575" y="2036350"/>
            <a:ext cx="4234800" cy="9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Planning</a:t>
            </a:r>
            <a:endParaRPr dirty="0"/>
          </a:p>
        </p:txBody>
      </p:sp>
      <p:sp>
        <p:nvSpPr>
          <p:cNvPr id="533" name="Google Shape;533;p55"/>
          <p:cNvSpPr txBox="1">
            <a:spLocks noGrp="1"/>
          </p:cNvSpPr>
          <p:nvPr>
            <p:ph type="title" idx="2"/>
          </p:nvPr>
        </p:nvSpPr>
        <p:spPr>
          <a:xfrm>
            <a:off x="2454600" y="1194550"/>
            <a:ext cx="42348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535" name="Google Shape;535;p55"/>
          <p:cNvSpPr/>
          <p:nvPr/>
        </p:nvSpPr>
        <p:spPr>
          <a:xfrm>
            <a:off x="6865553" y="2150853"/>
            <a:ext cx="841856" cy="84185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5"/>
          <p:cNvSpPr/>
          <p:nvPr/>
        </p:nvSpPr>
        <p:spPr>
          <a:xfrm>
            <a:off x="1436603" y="2150853"/>
            <a:ext cx="841856" cy="84185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281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6" name="Título 5">
            <a:extLst>
              <a:ext uri="{FF2B5EF4-FFF2-40B4-BE49-F238E27FC236}">
                <a16:creationId xmlns:a16="http://schemas.microsoft.com/office/drawing/2014/main" id="{D530E1F7-7EC7-589D-40A5-D8AD35C8AA4D}"/>
              </a:ext>
            </a:extLst>
          </p:cNvPr>
          <p:cNvSpPr>
            <a:spLocks noGrp="1"/>
          </p:cNvSpPr>
          <p:nvPr>
            <p:ph type="title"/>
          </p:nvPr>
        </p:nvSpPr>
        <p:spPr>
          <a:xfrm>
            <a:off x="720000" y="153713"/>
            <a:ext cx="7704000" cy="572700"/>
          </a:xfrm>
        </p:spPr>
        <p:txBody>
          <a:bodyPr/>
          <a:lstStyle/>
          <a:p>
            <a:pPr algn="ctr"/>
            <a:r>
              <a:rPr lang="pt-PT" sz="2400" dirty="0" err="1"/>
              <a:t>Planning</a:t>
            </a:r>
            <a:endParaRPr lang="pt-PT" sz="2400" dirty="0"/>
          </a:p>
        </p:txBody>
      </p:sp>
      <p:graphicFrame>
        <p:nvGraphicFramePr>
          <p:cNvPr id="7" name="Google Shape;902;p67">
            <a:extLst>
              <a:ext uri="{FF2B5EF4-FFF2-40B4-BE49-F238E27FC236}">
                <a16:creationId xmlns:a16="http://schemas.microsoft.com/office/drawing/2014/main" id="{AAA4A1AD-E2B2-C0A7-B28E-CF906ADF5A63}"/>
              </a:ext>
            </a:extLst>
          </p:cNvPr>
          <p:cNvGraphicFramePr/>
          <p:nvPr>
            <p:extLst>
              <p:ext uri="{D42A27DB-BD31-4B8C-83A1-F6EECF244321}">
                <p14:modId xmlns:p14="http://schemas.microsoft.com/office/powerpoint/2010/main" val="1317092377"/>
              </p:ext>
            </p:extLst>
          </p:nvPr>
        </p:nvGraphicFramePr>
        <p:xfrm>
          <a:off x="1842248" y="692518"/>
          <a:ext cx="5328420" cy="4162789"/>
        </p:xfrm>
        <a:graphic>
          <a:graphicData uri="http://schemas.openxmlformats.org/drawingml/2006/table">
            <a:tbl>
              <a:tblPr>
                <a:noFill/>
                <a:tableStyleId>{7364CE16-48B2-4FFE-87E4-5AF7A604446F}</a:tableStyleId>
              </a:tblPr>
              <a:tblGrid>
                <a:gridCol w="416858">
                  <a:extLst>
                    <a:ext uri="{9D8B030D-6E8A-4147-A177-3AD203B41FA5}">
                      <a16:colId xmlns:a16="http://schemas.microsoft.com/office/drawing/2014/main" val="20000"/>
                    </a:ext>
                  </a:extLst>
                </a:gridCol>
                <a:gridCol w="920569">
                  <a:extLst>
                    <a:ext uri="{9D8B030D-6E8A-4147-A177-3AD203B41FA5}">
                      <a16:colId xmlns:a16="http://schemas.microsoft.com/office/drawing/2014/main" val="20001"/>
                    </a:ext>
                  </a:extLst>
                </a:gridCol>
                <a:gridCol w="1022531">
                  <a:extLst>
                    <a:ext uri="{9D8B030D-6E8A-4147-A177-3AD203B41FA5}">
                      <a16:colId xmlns:a16="http://schemas.microsoft.com/office/drawing/2014/main" val="20002"/>
                    </a:ext>
                  </a:extLst>
                </a:gridCol>
                <a:gridCol w="874059">
                  <a:extLst>
                    <a:ext uri="{9D8B030D-6E8A-4147-A177-3AD203B41FA5}">
                      <a16:colId xmlns:a16="http://schemas.microsoft.com/office/drawing/2014/main" val="20003"/>
                    </a:ext>
                  </a:extLst>
                </a:gridCol>
                <a:gridCol w="1035423">
                  <a:extLst>
                    <a:ext uri="{9D8B030D-6E8A-4147-A177-3AD203B41FA5}">
                      <a16:colId xmlns:a16="http://schemas.microsoft.com/office/drawing/2014/main" val="1415202629"/>
                    </a:ext>
                  </a:extLst>
                </a:gridCol>
                <a:gridCol w="1058980">
                  <a:extLst>
                    <a:ext uri="{9D8B030D-6E8A-4147-A177-3AD203B41FA5}">
                      <a16:colId xmlns:a16="http://schemas.microsoft.com/office/drawing/2014/main" val="815088309"/>
                    </a:ext>
                  </a:extLst>
                </a:gridCol>
              </a:tblGrid>
              <a:tr h="322729">
                <a:tc>
                  <a:txBody>
                    <a:bodyPr/>
                    <a:lstStyle/>
                    <a:p>
                      <a:pPr marL="0" lvl="0" indent="0" algn="ctr" rtl="0">
                        <a:spcBef>
                          <a:spcPts val="0"/>
                        </a:spcBef>
                        <a:spcAft>
                          <a:spcPts val="0"/>
                        </a:spcAft>
                        <a:buNone/>
                      </a:pPr>
                      <a:r>
                        <a:rPr lang="en" sz="800" b="1">
                          <a:solidFill>
                            <a:schemeClr val="lt1"/>
                          </a:solidFill>
                          <a:latin typeface="Syne"/>
                          <a:ea typeface="Syne"/>
                          <a:cs typeface="Syne"/>
                          <a:sym typeface="Syne"/>
                        </a:rPr>
                        <a:t>US</a:t>
                      </a:r>
                      <a:endParaRPr sz="8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b="1">
                          <a:solidFill>
                            <a:schemeClr val="lt1"/>
                          </a:solidFill>
                          <a:latin typeface="Syne"/>
                          <a:ea typeface="Syne"/>
                          <a:cs typeface="Syne"/>
                          <a:sym typeface="Syne"/>
                        </a:rPr>
                        <a:t>17-23 april</a:t>
                      </a:r>
                      <a:endParaRPr sz="8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b="1">
                          <a:solidFill>
                            <a:schemeClr val="lt1"/>
                          </a:solidFill>
                          <a:latin typeface="Syne"/>
                          <a:ea typeface="Syne"/>
                          <a:cs typeface="Syne"/>
                          <a:sym typeface="Syne"/>
                        </a:rPr>
                        <a:t>24-30 april</a:t>
                      </a:r>
                      <a:endParaRPr sz="800" b="1">
                        <a:solidFill>
                          <a:schemeClr val="lt1"/>
                        </a:solidFill>
                        <a:latin typeface="Syne"/>
                        <a:ea typeface="Syne"/>
                        <a:cs typeface="Syne"/>
                        <a:sym typeface="Syne"/>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b="1">
                          <a:solidFill>
                            <a:schemeClr val="lt1"/>
                          </a:solidFill>
                          <a:latin typeface="Syne"/>
                          <a:ea typeface="Syne"/>
                          <a:cs typeface="Syne"/>
                          <a:sym typeface="Syne"/>
                        </a:rPr>
                        <a:t>2-7 may</a:t>
                      </a:r>
                      <a:endParaRPr sz="800" b="1">
                        <a:solidFill>
                          <a:schemeClr val="lt1"/>
                        </a:solidFill>
                        <a:latin typeface="Syne"/>
                        <a:ea typeface="Syne"/>
                        <a:cs typeface="Syne"/>
                        <a:sym typeface="Syne"/>
                      </a:endParaRPr>
                    </a:p>
                  </a:txBody>
                  <a:tcPr marL="91425" marR="91425" marT="91425" marB="91425" anchor="ctr">
                    <a:lnL w="9525" cap="flat" cmpd="sng" algn="ctr">
                      <a:solidFill>
                        <a:schemeClr val="lt2"/>
                      </a:solidFill>
                      <a:prstDash val="solid"/>
                      <a:round/>
                      <a:headEnd type="none" w="sm" len="sm"/>
                      <a:tailEnd type="none" w="sm" len="sm"/>
                    </a:lnL>
                    <a:lnR w="9525" cap="flat" cmpd="sng" algn="ctr">
                      <a:no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pt-PT" sz="800" b="1">
                          <a:solidFill>
                            <a:schemeClr val="lt1"/>
                          </a:solidFill>
                          <a:latin typeface="Syne"/>
                          <a:ea typeface="Syne"/>
                          <a:cs typeface="Syne"/>
                          <a:sym typeface="Syne"/>
                        </a:rPr>
                        <a:t>8-14 </a:t>
                      </a:r>
                      <a:r>
                        <a:rPr lang="pt-PT" sz="800" b="1" err="1">
                          <a:solidFill>
                            <a:schemeClr val="lt1"/>
                          </a:solidFill>
                          <a:latin typeface="Syne"/>
                          <a:ea typeface="Syne"/>
                          <a:cs typeface="Syne"/>
                          <a:sym typeface="Syne"/>
                        </a:rPr>
                        <a:t>may</a:t>
                      </a:r>
                      <a:endParaRPr sz="800" b="1">
                        <a:solidFill>
                          <a:schemeClr val="lt1"/>
                        </a:solidFill>
                        <a:latin typeface="Syne"/>
                        <a:ea typeface="Syne"/>
                        <a:cs typeface="Syne"/>
                        <a:sym typeface="Syne"/>
                      </a:endParaRPr>
                    </a:p>
                  </a:txBody>
                  <a:tcPr marL="91425" marR="91425" marT="91425" marB="91425"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chemeClr val="lt2"/>
                    </a:solidFill>
                  </a:tcPr>
                </a:tc>
                <a:tc>
                  <a:txBody>
                    <a:bodyPr/>
                    <a:lstStyle/>
                    <a:p>
                      <a:pPr marL="0" lvl="0" indent="0" algn="ctr" rtl="0">
                        <a:spcBef>
                          <a:spcPts val="0"/>
                        </a:spcBef>
                        <a:spcAft>
                          <a:spcPts val="0"/>
                        </a:spcAft>
                        <a:buNone/>
                      </a:pPr>
                      <a:r>
                        <a:rPr lang="pt-PT" sz="800" b="1">
                          <a:solidFill>
                            <a:schemeClr val="lt1"/>
                          </a:solidFill>
                          <a:latin typeface="Syne"/>
                          <a:ea typeface="Syne"/>
                          <a:cs typeface="Syne"/>
                          <a:sym typeface="Syne"/>
                        </a:rPr>
                        <a:t>15-21 </a:t>
                      </a:r>
                      <a:r>
                        <a:rPr lang="pt-PT" sz="800" b="1" err="1">
                          <a:solidFill>
                            <a:schemeClr val="lt1"/>
                          </a:solidFill>
                          <a:latin typeface="Syne"/>
                          <a:ea typeface="Syne"/>
                          <a:cs typeface="Syne"/>
                          <a:sym typeface="Syne"/>
                        </a:rPr>
                        <a:t>may</a:t>
                      </a:r>
                      <a:endParaRPr sz="800" b="1">
                        <a:solidFill>
                          <a:schemeClr val="lt1"/>
                        </a:solidFill>
                        <a:latin typeface="Syne"/>
                        <a:ea typeface="Syne"/>
                        <a:cs typeface="Syne"/>
                        <a:sym typeface="Syne"/>
                      </a:endParaRPr>
                    </a:p>
                  </a:txBody>
                  <a:tcPr marL="91425" marR="91425" marT="91425" marB="91425" anchor="ctr">
                    <a:lnL w="9525" cap="flat" cmpd="sng" algn="ctr">
                      <a:no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sz="600" b="1">
                          <a:solidFill>
                            <a:schemeClr val="lt1"/>
                          </a:solidFill>
                          <a:latin typeface="Syne"/>
                          <a:ea typeface="Syne"/>
                          <a:cs typeface="Syne"/>
                          <a:sym typeface="Syne"/>
                        </a:rPr>
                        <a:t>1001</a:t>
                      </a:r>
                      <a:endParaRPr sz="6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no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600" b="1">
                          <a:solidFill>
                            <a:schemeClr val="lt1"/>
                          </a:solidFill>
                          <a:latin typeface="Syne"/>
                          <a:ea typeface="Syne"/>
                          <a:cs typeface="Syne"/>
                          <a:sym typeface="Syne"/>
                        </a:rPr>
                        <a:t>1002</a:t>
                      </a:r>
                      <a:endParaRPr sz="6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237217">
                <a:tc>
                  <a:txBody>
                    <a:bodyPr/>
                    <a:lstStyle/>
                    <a:p>
                      <a:pPr marL="0" lvl="0" indent="0" algn="ctr" rtl="0">
                        <a:spcBef>
                          <a:spcPts val="0"/>
                        </a:spcBef>
                        <a:spcAft>
                          <a:spcPts val="0"/>
                        </a:spcAft>
                        <a:buNone/>
                      </a:pPr>
                      <a:r>
                        <a:rPr lang="en" sz="600" b="1">
                          <a:solidFill>
                            <a:schemeClr val="lt1"/>
                          </a:solidFill>
                          <a:latin typeface="Syne"/>
                          <a:ea typeface="Syne"/>
                          <a:cs typeface="Syne"/>
                          <a:sym typeface="Syne"/>
                        </a:rPr>
                        <a:t>1003</a:t>
                      </a:r>
                      <a:endParaRPr sz="6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237217">
                <a:tc>
                  <a:txBody>
                    <a:bodyPr/>
                    <a:lstStyle/>
                    <a:p>
                      <a:pPr marL="0" lvl="0" indent="0" algn="ctr" rtl="0">
                        <a:spcBef>
                          <a:spcPts val="0"/>
                        </a:spcBef>
                        <a:spcAft>
                          <a:spcPts val="0"/>
                        </a:spcAft>
                        <a:buNone/>
                      </a:pPr>
                      <a:r>
                        <a:rPr lang="pt-PT" sz="600" b="1">
                          <a:solidFill>
                            <a:schemeClr val="lt1"/>
                          </a:solidFill>
                          <a:latin typeface="Syne"/>
                          <a:ea typeface="Syne"/>
                          <a:cs typeface="Syne"/>
                          <a:sym typeface="Syne"/>
                        </a:rPr>
                        <a:t>1004</a:t>
                      </a:r>
                      <a:endParaRPr sz="6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10527984"/>
                  </a:ext>
                </a:extLst>
              </a:tr>
              <a:tr h="237217">
                <a:tc>
                  <a:txBody>
                    <a:bodyPr/>
                    <a:lstStyle/>
                    <a:p>
                      <a:pPr marL="0" lvl="0" indent="0" algn="ctr" rtl="0">
                        <a:spcBef>
                          <a:spcPts val="0"/>
                        </a:spcBef>
                        <a:spcAft>
                          <a:spcPts val="0"/>
                        </a:spcAft>
                        <a:buNone/>
                      </a:pPr>
                      <a:r>
                        <a:rPr lang="pt-PT" sz="600" b="1">
                          <a:solidFill>
                            <a:schemeClr val="lt1"/>
                          </a:solidFill>
                          <a:latin typeface="Syne"/>
                          <a:ea typeface="Syne"/>
                          <a:cs typeface="Syne"/>
                          <a:sym typeface="Syne"/>
                        </a:rPr>
                        <a:t>1005</a:t>
                      </a:r>
                      <a:endParaRPr sz="6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4260733063"/>
                  </a:ext>
                </a:extLst>
              </a:tr>
              <a:tr h="237217">
                <a:tc>
                  <a:txBody>
                    <a:bodyPr/>
                    <a:lstStyle/>
                    <a:p>
                      <a:pPr marL="0" lvl="0" indent="0" algn="ctr" rtl="0">
                        <a:spcBef>
                          <a:spcPts val="0"/>
                        </a:spcBef>
                        <a:spcAft>
                          <a:spcPts val="0"/>
                        </a:spcAft>
                        <a:buNone/>
                      </a:pPr>
                      <a:r>
                        <a:rPr lang="pt-PT" sz="600" b="1">
                          <a:solidFill>
                            <a:schemeClr val="lt1"/>
                          </a:solidFill>
                          <a:latin typeface="Syne"/>
                          <a:ea typeface="Syne"/>
                          <a:cs typeface="Syne"/>
                          <a:sym typeface="Syne"/>
                        </a:rPr>
                        <a:t>1006</a:t>
                      </a:r>
                      <a:endParaRPr sz="6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3776060380"/>
                  </a:ext>
                </a:extLst>
              </a:tr>
              <a:tr h="237217">
                <a:tc>
                  <a:txBody>
                    <a:bodyPr/>
                    <a:lstStyle/>
                    <a:p>
                      <a:pPr marL="0" lvl="0" indent="0" algn="ctr" rtl="0">
                        <a:spcBef>
                          <a:spcPts val="0"/>
                        </a:spcBef>
                        <a:spcAft>
                          <a:spcPts val="0"/>
                        </a:spcAft>
                        <a:buNone/>
                      </a:pPr>
                      <a:r>
                        <a:rPr lang="pt-PT" sz="600" b="1">
                          <a:solidFill>
                            <a:schemeClr val="lt1"/>
                          </a:solidFill>
                          <a:latin typeface="Syne"/>
                          <a:ea typeface="Syne"/>
                          <a:cs typeface="Syne"/>
                          <a:sym typeface="Syne"/>
                        </a:rPr>
                        <a:t>1008</a:t>
                      </a:r>
                      <a:endParaRPr sz="6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55039133"/>
                  </a:ext>
                </a:extLst>
              </a:tr>
              <a:tr h="237217">
                <a:tc>
                  <a:txBody>
                    <a:bodyPr/>
                    <a:lstStyle/>
                    <a:p>
                      <a:pPr marL="0" lvl="0" indent="0" algn="ctr" rtl="0">
                        <a:spcBef>
                          <a:spcPts val="0"/>
                        </a:spcBef>
                        <a:spcAft>
                          <a:spcPts val="0"/>
                        </a:spcAft>
                        <a:buNone/>
                      </a:pPr>
                      <a:r>
                        <a:rPr lang="pt-PT" sz="600" b="1">
                          <a:solidFill>
                            <a:schemeClr val="lt1"/>
                          </a:solidFill>
                          <a:latin typeface="Syne"/>
                          <a:ea typeface="Syne"/>
                          <a:cs typeface="Syne"/>
                          <a:sym typeface="Syne"/>
                        </a:rPr>
                        <a:t>1010</a:t>
                      </a:r>
                      <a:endParaRPr sz="6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863846189"/>
                  </a:ext>
                </a:extLst>
              </a:tr>
              <a:tr h="237217">
                <a:tc>
                  <a:txBody>
                    <a:bodyPr/>
                    <a:lstStyle/>
                    <a:p>
                      <a:pPr marL="0" lvl="0" indent="0" algn="ctr" rtl="0">
                        <a:spcBef>
                          <a:spcPts val="0"/>
                        </a:spcBef>
                        <a:spcAft>
                          <a:spcPts val="0"/>
                        </a:spcAft>
                        <a:buNone/>
                      </a:pPr>
                      <a:r>
                        <a:rPr lang="pt-PT" sz="600" b="1">
                          <a:solidFill>
                            <a:schemeClr val="lt1"/>
                          </a:solidFill>
                          <a:latin typeface="Syne"/>
                          <a:ea typeface="Syne"/>
                          <a:cs typeface="Syne"/>
                          <a:sym typeface="Syne"/>
                        </a:rPr>
                        <a:t>2001</a:t>
                      </a:r>
                      <a:endParaRPr sz="6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2472916738"/>
                  </a:ext>
                </a:extLst>
              </a:tr>
              <a:tr h="237217">
                <a:tc>
                  <a:txBody>
                    <a:bodyPr/>
                    <a:lstStyle/>
                    <a:p>
                      <a:pPr marL="0" lvl="0" indent="0" algn="ctr" rtl="0">
                        <a:spcBef>
                          <a:spcPts val="0"/>
                        </a:spcBef>
                        <a:spcAft>
                          <a:spcPts val="0"/>
                        </a:spcAft>
                        <a:buNone/>
                      </a:pPr>
                      <a:r>
                        <a:rPr lang="pt-PT" sz="600" b="1">
                          <a:solidFill>
                            <a:schemeClr val="lt1"/>
                          </a:solidFill>
                          <a:latin typeface="Syne"/>
                          <a:ea typeface="Syne"/>
                          <a:cs typeface="Syne"/>
                          <a:sym typeface="Syne"/>
                        </a:rPr>
                        <a:t>2002</a:t>
                      </a:r>
                      <a:endParaRPr sz="6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2118176084"/>
                  </a:ext>
                </a:extLst>
              </a:tr>
              <a:tr h="237217">
                <a:tc>
                  <a:txBody>
                    <a:bodyPr/>
                    <a:lstStyle/>
                    <a:p>
                      <a:pPr marL="0" lvl="0" indent="0" algn="ctr" rtl="0">
                        <a:spcBef>
                          <a:spcPts val="0"/>
                        </a:spcBef>
                        <a:spcAft>
                          <a:spcPts val="0"/>
                        </a:spcAft>
                        <a:buNone/>
                      </a:pPr>
                      <a:r>
                        <a:rPr lang="pt-PT" sz="600" b="1">
                          <a:solidFill>
                            <a:schemeClr val="lt1"/>
                          </a:solidFill>
                          <a:latin typeface="Syne"/>
                          <a:ea typeface="Syne"/>
                          <a:cs typeface="Syne"/>
                          <a:sym typeface="Syne"/>
                        </a:rPr>
                        <a:t>2003</a:t>
                      </a:r>
                      <a:endParaRPr sz="6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3992843367"/>
                  </a:ext>
                </a:extLst>
              </a:tr>
              <a:tr h="237217">
                <a:tc>
                  <a:txBody>
                    <a:bodyPr/>
                    <a:lstStyle/>
                    <a:p>
                      <a:pPr marL="0" lvl="0" indent="0" algn="ctr" rtl="0">
                        <a:spcBef>
                          <a:spcPts val="0"/>
                        </a:spcBef>
                        <a:spcAft>
                          <a:spcPts val="0"/>
                        </a:spcAft>
                        <a:buNone/>
                      </a:pPr>
                      <a:r>
                        <a:rPr lang="pt-PT" sz="600" b="1">
                          <a:solidFill>
                            <a:schemeClr val="lt1"/>
                          </a:solidFill>
                          <a:latin typeface="Syne"/>
                          <a:ea typeface="Syne"/>
                          <a:cs typeface="Syne"/>
                          <a:sym typeface="Syne"/>
                        </a:rPr>
                        <a:t>3001</a:t>
                      </a:r>
                      <a:endParaRPr sz="6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2415140729"/>
                  </a:ext>
                </a:extLst>
              </a:tr>
              <a:tr h="237217">
                <a:tc>
                  <a:txBody>
                    <a:bodyPr/>
                    <a:lstStyle/>
                    <a:p>
                      <a:pPr marL="0" lvl="0" indent="0" algn="ctr" rtl="0">
                        <a:spcBef>
                          <a:spcPts val="0"/>
                        </a:spcBef>
                        <a:spcAft>
                          <a:spcPts val="0"/>
                        </a:spcAft>
                        <a:buNone/>
                      </a:pPr>
                      <a:r>
                        <a:rPr lang="pt-PT" sz="600" b="1">
                          <a:solidFill>
                            <a:schemeClr val="lt1"/>
                          </a:solidFill>
                          <a:latin typeface="Syne"/>
                          <a:ea typeface="Syne"/>
                          <a:cs typeface="Syne"/>
                          <a:sym typeface="Syne"/>
                        </a:rPr>
                        <a:t>3002</a:t>
                      </a:r>
                      <a:endParaRPr sz="6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2679174715"/>
                  </a:ext>
                </a:extLst>
              </a:tr>
              <a:tr h="237217">
                <a:tc>
                  <a:txBody>
                    <a:bodyPr/>
                    <a:lstStyle/>
                    <a:p>
                      <a:pPr marL="0" lvl="0" indent="0" algn="ctr" rtl="0">
                        <a:spcBef>
                          <a:spcPts val="0"/>
                        </a:spcBef>
                        <a:spcAft>
                          <a:spcPts val="0"/>
                        </a:spcAft>
                        <a:buNone/>
                      </a:pPr>
                      <a:r>
                        <a:rPr lang="pt-PT" sz="600" b="1">
                          <a:solidFill>
                            <a:schemeClr val="lt1"/>
                          </a:solidFill>
                          <a:latin typeface="Syne"/>
                          <a:ea typeface="Syne"/>
                          <a:cs typeface="Syne"/>
                          <a:sym typeface="Syne"/>
                        </a:rPr>
                        <a:t>3003</a:t>
                      </a:r>
                      <a:endParaRPr sz="6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40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3210399668"/>
                  </a:ext>
                </a:extLst>
              </a:tr>
            </a:tbl>
          </a:graphicData>
        </a:graphic>
      </p:graphicFrame>
      <p:sp>
        <p:nvSpPr>
          <p:cNvPr id="8" name="Retângulo 7">
            <a:extLst>
              <a:ext uri="{FF2B5EF4-FFF2-40B4-BE49-F238E27FC236}">
                <a16:creationId xmlns:a16="http://schemas.microsoft.com/office/drawing/2014/main" id="{0B778E60-212A-7B30-4DFC-B5435C9AC464}"/>
              </a:ext>
            </a:extLst>
          </p:cNvPr>
          <p:cNvSpPr/>
          <p:nvPr/>
        </p:nvSpPr>
        <p:spPr>
          <a:xfrm>
            <a:off x="2413747" y="1054645"/>
            <a:ext cx="1019460" cy="199353"/>
          </a:xfrm>
          <a:prstGeom prst="rect">
            <a:avLst/>
          </a:prstGeom>
          <a:solidFill>
            <a:srgbClr val="FF7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tângulo 8">
            <a:extLst>
              <a:ext uri="{FF2B5EF4-FFF2-40B4-BE49-F238E27FC236}">
                <a16:creationId xmlns:a16="http://schemas.microsoft.com/office/drawing/2014/main" id="{4EBAB875-5305-78BB-5E5E-CD6AAED10F96}"/>
              </a:ext>
            </a:extLst>
          </p:cNvPr>
          <p:cNvSpPr/>
          <p:nvPr/>
        </p:nvSpPr>
        <p:spPr>
          <a:xfrm>
            <a:off x="2413746" y="1319242"/>
            <a:ext cx="1782395" cy="199353"/>
          </a:xfrm>
          <a:prstGeom prst="rect">
            <a:avLst/>
          </a:prstGeom>
          <a:solidFill>
            <a:srgbClr val="FF7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tângulo 9">
            <a:extLst>
              <a:ext uri="{FF2B5EF4-FFF2-40B4-BE49-F238E27FC236}">
                <a16:creationId xmlns:a16="http://schemas.microsoft.com/office/drawing/2014/main" id="{9A672B15-0738-27A9-CC47-ACC7DDE0459F}"/>
              </a:ext>
            </a:extLst>
          </p:cNvPr>
          <p:cNvSpPr/>
          <p:nvPr/>
        </p:nvSpPr>
        <p:spPr>
          <a:xfrm>
            <a:off x="4196142" y="1599058"/>
            <a:ext cx="824644" cy="199353"/>
          </a:xfrm>
          <a:prstGeom prst="rect">
            <a:avLst/>
          </a:prstGeom>
          <a:solidFill>
            <a:srgbClr val="FF7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tângulo 10">
            <a:extLst>
              <a:ext uri="{FF2B5EF4-FFF2-40B4-BE49-F238E27FC236}">
                <a16:creationId xmlns:a16="http://schemas.microsoft.com/office/drawing/2014/main" id="{C77F0B4E-ADBC-1AC1-0A43-92E9B9FDCE5C}"/>
              </a:ext>
            </a:extLst>
          </p:cNvPr>
          <p:cNvSpPr/>
          <p:nvPr/>
        </p:nvSpPr>
        <p:spPr>
          <a:xfrm>
            <a:off x="4196142" y="1853643"/>
            <a:ext cx="1039508" cy="253275"/>
          </a:xfrm>
          <a:prstGeom prst="rect">
            <a:avLst/>
          </a:prstGeom>
          <a:solidFill>
            <a:srgbClr val="FF7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tângulo 11">
            <a:extLst>
              <a:ext uri="{FF2B5EF4-FFF2-40B4-BE49-F238E27FC236}">
                <a16:creationId xmlns:a16="http://schemas.microsoft.com/office/drawing/2014/main" id="{A3F0212B-8909-61FB-DE00-3C06494F256D}"/>
              </a:ext>
            </a:extLst>
          </p:cNvPr>
          <p:cNvSpPr/>
          <p:nvPr/>
        </p:nvSpPr>
        <p:spPr>
          <a:xfrm>
            <a:off x="5127372" y="2146014"/>
            <a:ext cx="1503430" cy="199353"/>
          </a:xfrm>
          <a:prstGeom prst="rect">
            <a:avLst/>
          </a:prstGeom>
          <a:solidFill>
            <a:srgbClr val="FF7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tângulo 12">
            <a:extLst>
              <a:ext uri="{FF2B5EF4-FFF2-40B4-BE49-F238E27FC236}">
                <a16:creationId xmlns:a16="http://schemas.microsoft.com/office/drawing/2014/main" id="{C5D2025B-0571-0526-3E5B-C77773E17929}"/>
              </a:ext>
            </a:extLst>
          </p:cNvPr>
          <p:cNvSpPr/>
          <p:nvPr/>
        </p:nvSpPr>
        <p:spPr>
          <a:xfrm>
            <a:off x="3433207" y="2425015"/>
            <a:ext cx="762934" cy="199353"/>
          </a:xfrm>
          <a:prstGeom prst="rect">
            <a:avLst/>
          </a:prstGeom>
          <a:solidFill>
            <a:srgbClr val="FF7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13">
            <a:extLst>
              <a:ext uri="{FF2B5EF4-FFF2-40B4-BE49-F238E27FC236}">
                <a16:creationId xmlns:a16="http://schemas.microsoft.com/office/drawing/2014/main" id="{10ED7FF5-0CDF-5D89-D428-083844228F76}"/>
              </a:ext>
            </a:extLst>
          </p:cNvPr>
          <p:cNvSpPr/>
          <p:nvPr/>
        </p:nvSpPr>
        <p:spPr>
          <a:xfrm>
            <a:off x="4196142" y="2696925"/>
            <a:ext cx="824644" cy="199353"/>
          </a:xfrm>
          <a:prstGeom prst="rect">
            <a:avLst/>
          </a:prstGeom>
          <a:solidFill>
            <a:srgbClr val="FF7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 name="Retângulo 1">
            <a:extLst>
              <a:ext uri="{FF2B5EF4-FFF2-40B4-BE49-F238E27FC236}">
                <a16:creationId xmlns:a16="http://schemas.microsoft.com/office/drawing/2014/main" id="{1DE1B3AC-C38A-3DBF-3F9E-48B1EB94182A}"/>
              </a:ext>
            </a:extLst>
          </p:cNvPr>
          <p:cNvSpPr/>
          <p:nvPr/>
        </p:nvSpPr>
        <p:spPr>
          <a:xfrm>
            <a:off x="5069541" y="2971517"/>
            <a:ext cx="948019" cy="199353"/>
          </a:xfrm>
          <a:prstGeom prst="rect">
            <a:avLst/>
          </a:prstGeom>
          <a:solidFill>
            <a:srgbClr val="FF7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 name="Retângulo 2">
            <a:extLst>
              <a:ext uri="{FF2B5EF4-FFF2-40B4-BE49-F238E27FC236}">
                <a16:creationId xmlns:a16="http://schemas.microsoft.com/office/drawing/2014/main" id="{3E29A38A-633C-B4E2-F802-F61AC4AF835C}"/>
              </a:ext>
            </a:extLst>
          </p:cNvPr>
          <p:cNvSpPr/>
          <p:nvPr/>
        </p:nvSpPr>
        <p:spPr>
          <a:xfrm>
            <a:off x="5318104" y="3245377"/>
            <a:ext cx="1852564" cy="199353"/>
          </a:xfrm>
          <a:prstGeom prst="rect">
            <a:avLst/>
          </a:prstGeom>
          <a:solidFill>
            <a:srgbClr val="FF7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Retângulo 3">
            <a:extLst>
              <a:ext uri="{FF2B5EF4-FFF2-40B4-BE49-F238E27FC236}">
                <a16:creationId xmlns:a16="http://schemas.microsoft.com/office/drawing/2014/main" id="{4A2ECDFF-8422-1308-66BF-4191785E8F9A}"/>
              </a:ext>
            </a:extLst>
          </p:cNvPr>
          <p:cNvSpPr/>
          <p:nvPr/>
        </p:nvSpPr>
        <p:spPr>
          <a:xfrm>
            <a:off x="6304221" y="3512513"/>
            <a:ext cx="708420" cy="199353"/>
          </a:xfrm>
          <a:prstGeom prst="rect">
            <a:avLst/>
          </a:prstGeom>
          <a:solidFill>
            <a:srgbClr val="FF7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tângulo 4">
            <a:extLst>
              <a:ext uri="{FF2B5EF4-FFF2-40B4-BE49-F238E27FC236}">
                <a16:creationId xmlns:a16="http://schemas.microsoft.com/office/drawing/2014/main" id="{04D75ABE-2831-AA0C-C1D9-4C497685E09A}"/>
              </a:ext>
            </a:extLst>
          </p:cNvPr>
          <p:cNvSpPr/>
          <p:nvPr/>
        </p:nvSpPr>
        <p:spPr>
          <a:xfrm>
            <a:off x="6304221" y="3791864"/>
            <a:ext cx="708420" cy="199353"/>
          </a:xfrm>
          <a:prstGeom prst="rect">
            <a:avLst/>
          </a:prstGeom>
          <a:solidFill>
            <a:srgbClr val="FF7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tângulo 14">
            <a:extLst>
              <a:ext uri="{FF2B5EF4-FFF2-40B4-BE49-F238E27FC236}">
                <a16:creationId xmlns:a16="http://schemas.microsoft.com/office/drawing/2014/main" id="{F4C113C5-6AA5-6737-1702-CF0AB8A4BBF4}"/>
              </a:ext>
            </a:extLst>
          </p:cNvPr>
          <p:cNvSpPr/>
          <p:nvPr/>
        </p:nvSpPr>
        <p:spPr>
          <a:xfrm>
            <a:off x="5513294" y="4078336"/>
            <a:ext cx="504266" cy="199353"/>
          </a:xfrm>
          <a:prstGeom prst="rect">
            <a:avLst/>
          </a:prstGeom>
          <a:solidFill>
            <a:srgbClr val="FF7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tângulo 15">
            <a:extLst>
              <a:ext uri="{FF2B5EF4-FFF2-40B4-BE49-F238E27FC236}">
                <a16:creationId xmlns:a16="http://schemas.microsoft.com/office/drawing/2014/main" id="{62CB8FB3-E719-1273-B0B6-F8C5A1A02701}"/>
              </a:ext>
            </a:extLst>
          </p:cNvPr>
          <p:cNvSpPr/>
          <p:nvPr/>
        </p:nvSpPr>
        <p:spPr>
          <a:xfrm>
            <a:off x="4104198" y="4337857"/>
            <a:ext cx="642614" cy="199353"/>
          </a:xfrm>
          <a:prstGeom prst="rect">
            <a:avLst/>
          </a:prstGeom>
          <a:solidFill>
            <a:srgbClr val="FF7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tângulo 16">
            <a:extLst>
              <a:ext uri="{FF2B5EF4-FFF2-40B4-BE49-F238E27FC236}">
                <a16:creationId xmlns:a16="http://schemas.microsoft.com/office/drawing/2014/main" id="{9BDBD3DB-8F60-46C4-C4F1-BA9413FC3FD0}"/>
              </a:ext>
            </a:extLst>
          </p:cNvPr>
          <p:cNvSpPr/>
          <p:nvPr/>
        </p:nvSpPr>
        <p:spPr>
          <a:xfrm>
            <a:off x="6303919" y="4623583"/>
            <a:ext cx="708420" cy="199353"/>
          </a:xfrm>
          <a:prstGeom prst="rect">
            <a:avLst/>
          </a:prstGeom>
          <a:solidFill>
            <a:srgbClr val="FF7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CaixaDeTexto 18">
            <a:extLst>
              <a:ext uri="{FF2B5EF4-FFF2-40B4-BE49-F238E27FC236}">
                <a16:creationId xmlns:a16="http://schemas.microsoft.com/office/drawing/2014/main" id="{9436FA08-BA0C-98F5-BC4A-648C2557F6E8}"/>
              </a:ext>
            </a:extLst>
          </p:cNvPr>
          <p:cNvSpPr txBox="1"/>
          <p:nvPr/>
        </p:nvSpPr>
        <p:spPr>
          <a:xfrm>
            <a:off x="2557337" y="1005562"/>
            <a:ext cx="759176" cy="307777"/>
          </a:xfrm>
          <a:prstGeom prst="rect">
            <a:avLst/>
          </a:prstGeom>
          <a:noFill/>
        </p:spPr>
        <p:txBody>
          <a:bodyPr wrap="square" rtlCol="0">
            <a:spAutoFit/>
          </a:bodyPr>
          <a:lstStyle/>
          <a:p>
            <a:r>
              <a:rPr lang="pt-PT" dirty="0"/>
              <a:t>18-26</a:t>
            </a:r>
          </a:p>
        </p:txBody>
      </p:sp>
      <p:sp>
        <p:nvSpPr>
          <p:cNvPr id="20" name="CaixaDeTexto 19">
            <a:extLst>
              <a:ext uri="{FF2B5EF4-FFF2-40B4-BE49-F238E27FC236}">
                <a16:creationId xmlns:a16="http://schemas.microsoft.com/office/drawing/2014/main" id="{A77E696F-9B4E-166E-A3DF-04C6D500270E}"/>
              </a:ext>
            </a:extLst>
          </p:cNvPr>
          <p:cNvSpPr txBox="1"/>
          <p:nvPr/>
        </p:nvSpPr>
        <p:spPr>
          <a:xfrm>
            <a:off x="2871101" y="1265218"/>
            <a:ext cx="759176" cy="307777"/>
          </a:xfrm>
          <a:prstGeom prst="rect">
            <a:avLst/>
          </a:prstGeom>
          <a:noFill/>
        </p:spPr>
        <p:txBody>
          <a:bodyPr wrap="square" rtlCol="0">
            <a:spAutoFit/>
          </a:bodyPr>
          <a:lstStyle/>
          <a:p>
            <a:r>
              <a:rPr lang="pt-PT" dirty="0"/>
              <a:t>18-30</a:t>
            </a:r>
          </a:p>
        </p:txBody>
      </p:sp>
      <p:sp>
        <p:nvSpPr>
          <p:cNvPr id="21" name="CaixaDeTexto 20">
            <a:extLst>
              <a:ext uri="{FF2B5EF4-FFF2-40B4-BE49-F238E27FC236}">
                <a16:creationId xmlns:a16="http://schemas.microsoft.com/office/drawing/2014/main" id="{61795B86-51B2-A00E-C5E8-B6C6C33441B2}"/>
              </a:ext>
            </a:extLst>
          </p:cNvPr>
          <p:cNvSpPr txBox="1"/>
          <p:nvPr/>
        </p:nvSpPr>
        <p:spPr>
          <a:xfrm>
            <a:off x="4295230" y="1543826"/>
            <a:ext cx="759176" cy="307777"/>
          </a:xfrm>
          <a:prstGeom prst="rect">
            <a:avLst/>
          </a:prstGeom>
          <a:noFill/>
        </p:spPr>
        <p:txBody>
          <a:bodyPr wrap="square" rtlCol="0">
            <a:spAutoFit/>
          </a:bodyPr>
          <a:lstStyle/>
          <a:p>
            <a:r>
              <a:rPr lang="pt-PT" dirty="0"/>
              <a:t>30-06</a:t>
            </a:r>
          </a:p>
        </p:txBody>
      </p:sp>
      <p:sp>
        <p:nvSpPr>
          <p:cNvPr id="22" name="CaixaDeTexto 21">
            <a:extLst>
              <a:ext uri="{FF2B5EF4-FFF2-40B4-BE49-F238E27FC236}">
                <a16:creationId xmlns:a16="http://schemas.microsoft.com/office/drawing/2014/main" id="{A3E6B9F8-31CC-F70C-53A1-4EC4FAD6626A}"/>
              </a:ext>
            </a:extLst>
          </p:cNvPr>
          <p:cNvSpPr txBox="1"/>
          <p:nvPr/>
        </p:nvSpPr>
        <p:spPr>
          <a:xfrm>
            <a:off x="4392487" y="1802960"/>
            <a:ext cx="670990" cy="307777"/>
          </a:xfrm>
          <a:prstGeom prst="rect">
            <a:avLst/>
          </a:prstGeom>
          <a:noFill/>
        </p:spPr>
        <p:txBody>
          <a:bodyPr wrap="square" rtlCol="0">
            <a:spAutoFit/>
          </a:bodyPr>
          <a:lstStyle/>
          <a:p>
            <a:r>
              <a:rPr lang="pt-PT" dirty="0"/>
              <a:t>30-08</a:t>
            </a:r>
          </a:p>
        </p:txBody>
      </p:sp>
      <p:sp>
        <p:nvSpPr>
          <p:cNvPr id="23" name="CaixaDeTexto 22">
            <a:extLst>
              <a:ext uri="{FF2B5EF4-FFF2-40B4-BE49-F238E27FC236}">
                <a16:creationId xmlns:a16="http://schemas.microsoft.com/office/drawing/2014/main" id="{3E2A09EF-CEFF-090C-45BC-0DDD839DCD77}"/>
              </a:ext>
            </a:extLst>
          </p:cNvPr>
          <p:cNvSpPr txBox="1"/>
          <p:nvPr/>
        </p:nvSpPr>
        <p:spPr>
          <a:xfrm>
            <a:off x="5553638" y="2090947"/>
            <a:ext cx="759176" cy="307777"/>
          </a:xfrm>
          <a:prstGeom prst="rect">
            <a:avLst/>
          </a:prstGeom>
          <a:noFill/>
        </p:spPr>
        <p:txBody>
          <a:bodyPr wrap="square" rtlCol="0">
            <a:spAutoFit/>
          </a:bodyPr>
          <a:lstStyle/>
          <a:p>
            <a:r>
              <a:rPr lang="pt-PT" dirty="0"/>
              <a:t>08-18</a:t>
            </a:r>
          </a:p>
        </p:txBody>
      </p:sp>
      <p:sp>
        <p:nvSpPr>
          <p:cNvPr id="24" name="CaixaDeTexto 23">
            <a:extLst>
              <a:ext uri="{FF2B5EF4-FFF2-40B4-BE49-F238E27FC236}">
                <a16:creationId xmlns:a16="http://schemas.microsoft.com/office/drawing/2014/main" id="{6DDA8662-96E7-9102-3146-2FC03EB2A8FD}"/>
              </a:ext>
            </a:extLst>
          </p:cNvPr>
          <p:cNvSpPr txBox="1"/>
          <p:nvPr/>
        </p:nvSpPr>
        <p:spPr>
          <a:xfrm>
            <a:off x="3481416" y="2377792"/>
            <a:ext cx="759176" cy="307777"/>
          </a:xfrm>
          <a:prstGeom prst="rect">
            <a:avLst/>
          </a:prstGeom>
          <a:noFill/>
        </p:spPr>
        <p:txBody>
          <a:bodyPr wrap="square" rtlCol="0">
            <a:spAutoFit/>
          </a:bodyPr>
          <a:lstStyle/>
          <a:p>
            <a:r>
              <a:rPr lang="pt-PT" dirty="0"/>
              <a:t>26-30</a:t>
            </a:r>
          </a:p>
        </p:txBody>
      </p:sp>
      <p:sp>
        <p:nvSpPr>
          <p:cNvPr id="25" name="CaixaDeTexto 24">
            <a:extLst>
              <a:ext uri="{FF2B5EF4-FFF2-40B4-BE49-F238E27FC236}">
                <a16:creationId xmlns:a16="http://schemas.microsoft.com/office/drawing/2014/main" id="{7703D166-EA85-ECF0-A2BF-9837A177584B}"/>
              </a:ext>
            </a:extLst>
          </p:cNvPr>
          <p:cNvSpPr txBox="1"/>
          <p:nvPr/>
        </p:nvSpPr>
        <p:spPr>
          <a:xfrm>
            <a:off x="4304300" y="2637558"/>
            <a:ext cx="759176" cy="307777"/>
          </a:xfrm>
          <a:prstGeom prst="rect">
            <a:avLst/>
          </a:prstGeom>
          <a:noFill/>
        </p:spPr>
        <p:txBody>
          <a:bodyPr wrap="square" rtlCol="0">
            <a:spAutoFit/>
          </a:bodyPr>
          <a:lstStyle/>
          <a:p>
            <a:r>
              <a:rPr lang="pt-PT" dirty="0"/>
              <a:t>30-06</a:t>
            </a:r>
          </a:p>
        </p:txBody>
      </p:sp>
      <p:sp>
        <p:nvSpPr>
          <p:cNvPr id="26" name="CaixaDeTexto 25">
            <a:extLst>
              <a:ext uri="{FF2B5EF4-FFF2-40B4-BE49-F238E27FC236}">
                <a16:creationId xmlns:a16="http://schemas.microsoft.com/office/drawing/2014/main" id="{FAE497E5-449C-8B39-E83A-4789CA49B0D0}"/>
              </a:ext>
            </a:extLst>
          </p:cNvPr>
          <p:cNvSpPr txBox="1"/>
          <p:nvPr/>
        </p:nvSpPr>
        <p:spPr>
          <a:xfrm>
            <a:off x="5199254" y="2910871"/>
            <a:ext cx="759176" cy="307777"/>
          </a:xfrm>
          <a:prstGeom prst="rect">
            <a:avLst/>
          </a:prstGeom>
          <a:noFill/>
        </p:spPr>
        <p:txBody>
          <a:bodyPr wrap="square" rtlCol="0">
            <a:spAutoFit/>
          </a:bodyPr>
          <a:lstStyle/>
          <a:p>
            <a:r>
              <a:rPr lang="pt-PT" dirty="0"/>
              <a:t>07-13</a:t>
            </a:r>
          </a:p>
        </p:txBody>
      </p:sp>
      <p:sp>
        <p:nvSpPr>
          <p:cNvPr id="27" name="CaixaDeTexto 26">
            <a:extLst>
              <a:ext uri="{FF2B5EF4-FFF2-40B4-BE49-F238E27FC236}">
                <a16:creationId xmlns:a16="http://schemas.microsoft.com/office/drawing/2014/main" id="{8506A8E3-F4BC-05DB-CD4E-347F9BF7D9AE}"/>
              </a:ext>
            </a:extLst>
          </p:cNvPr>
          <p:cNvSpPr txBox="1"/>
          <p:nvPr/>
        </p:nvSpPr>
        <p:spPr>
          <a:xfrm>
            <a:off x="5809412" y="3198012"/>
            <a:ext cx="759176" cy="307777"/>
          </a:xfrm>
          <a:prstGeom prst="rect">
            <a:avLst/>
          </a:prstGeom>
          <a:noFill/>
        </p:spPr>
        <p:txBody>
          <a:bodyPr wrap="square" rtlCol="0">
            <a:spAutoFit/>
          </a:bodyPr>
          <a:lstStyle/>
          <a:p>
            <a:r>
              <a:rPr lang="pt-PT" dirty="0"/>
              <a:t>10-21</a:t>
            </a:r>
          </a:p>
        </p:txBody>
      </p:sp>
      <p:sp>
        <p:nvSpPr>
          <p:cNvPr id="28" name="CaixaDeTexto 27">
            <a:extLst>
              <a:ext uri="{FF2B5EF4-FFF2-40B4-BE49-F238E27FC236}">
                <a16:creationId xmlns:a16="http://schemas.microsoft.com/office/drawing/2014/main" id="{E6E6EAB7-7C12-E0BD-8140-27148DE104FA}"/>
              </a:ext>
            </a:extLst>
          </p:cNvPr>
          <p:cNvSpPr txBox="1"/>
          <p:nvPr/>
        </p:nvSpPr>
        <p:spPr>
          <a:xfrm>
            <a:off x="6312814" y="3471459"/>
            <a:ext cx="759176" cy="307777"/>
          </a:xfrm>
          <a:prstGeom prst="rect">
            <a:avLst/>
          </a:prstGeom>
          <a:noFill/>
        </p:spPr>
        <p:txBody>
          <a:bodyPr wrap="square" rtlCol="0">
            <a:spAutoFit/>
          </a:bodyPr>
          <a:lstStyle/>
          <a:p>
            <a:r>
              <a:rPr lang="pt-PT" dirty="0"/>
              <a:t>16-19</a:t>
            </a:r>
          </a:p>
        </p:txBody>
      </p:sp>
      <p:sp>
        <p:nvSpPr>
          <p:cNvPr id="29" name="CaixaDeTexto 28">
            <a:extLst>
              <a:ext uri="{FF2B5EF4-FFF2-40B4-BE49-F238E27FC236}">
                <a16:creationId xmlns:a16="http://schemas.microsoft.com/office/drawing/2014/main" id="{8C4DEAE7-CCD6-42AB-7249-92101CCCEF82}"/>
              </a:ext>
            </a:extLst>
          </p:cNvPr>
          <p:cNvSpPr txBox="1"/>
          <p:nvPr/>
        </p:nvSpPr>
        <p:spPr>
          <a:xfrm>
            <a:off x="5428306" y="4015656"/>
            <a:ext cx="759176" cy="307777"/>
          </a:xfrm>
          <a:prstGeom prst="rect">
            <a:avLst/>
          </a:prstGeom>
          <a:noFill/>
        </p:spPr>
        <p:txBody>
          <a:bodyPr wrap="square" rtlCol="0">
            <a:spAutoFit/>
          </a:bodyPr>
          <a:lstStyle/>
          <a:p>
            <a:r>
              <a:rPr lang="pt-PT" dirty="0"/>
              <a:t>11-13</a:t>
            </a:r>
          </a:p>
        </p:txBody>
      </p:sp>
      <p:sp>
        <p:nvSpPr>
          <p:cNvPr id="30" name="CaixaDeTexto 29">
            <a:extLst>
              <a:ext uri="{FF2B5EF4-FFF2-40B4-BE49-F238E27FC236}">
                <a16:creationId xmlns:a16="http://schemas.microsoft.com/office/drawing/2014/main" id="{684C96C5-16A4-73A1-FAA4-5BCF770ACC63}"/>
              </a:ext>
            </a:extLst>
          </p:cNvPr>
          <p:cNvSpPr txBox="1"/>
          <p:nvPr/>
        </p:nvSpPr>
        <p:spPr>
          <a:xfrm>
            <a:off x="6312307" y="3744796"/>
            <a:ext cx="759176" cy="307777"/>
          </a:xfrm>
          <a:prstGeom prst="rect">
            <a:avLst/>
          </a:prstGeom>
          <a:noFill/>
        </p:spPr>
        <p:txBody>
          <a:bodyPr wrap="square" rtlCol="0">
            <a:spAutoFit/>
          </a:bodyPr>
          <a:lstStyle/>
          <a:p>
            <a:r>
              <a:rPr lang="pt-PT" dirty="0"/>
              <a:t>16-19</a:t>
            </a:r>
          </a:p>
        </p:txBody>
      </p:sp>
      <p:sp>
        <p:nvSpPr>
          <p:cNvPr id="31" name="CaixaDeTexto 30">
            <a:extLst>
              <a:ext uri="{FF2B5EF4-FFF2-40B4-BE49-F238E27FC236}">
                <a16:creationId xmlns:a16="http://schemas.microsoft.com/office/drawing/2014/main" id="{602A4915-1981-56B9-7313-1C09C4343130}"/>
              </a:ext>
            </a:extLst>
          </p:cNvPr>
          <p:cNvSpPr txBox="1"/>
          <p:nvPr/>
        </p:nvSpPr>
        <p:spPr>
          <a:xfrm>
            <a:off x="4113088" y="4277689"/>
            <a:ext cx="759176" cy="307777"/>
          </a:xfrm>
          <a:prstGeom prst="rect">
            <a:avLst/>
          </a:prstGeom>
          <a:noFill/>
        </p:spPr>
        <p:txBody>
          <a:bodyPr wrap="square" rtlCol="0">
            <a:spAutoFit/>
          </a:bodyPr>
          <a:lstStyle/>
          <a:p>
            <a:r>
              <a:rPr lang="pt-PT" dirty="0"/>
              <a:t>29-04</a:t>
            </a:r>
          </a:p>
        </p:txBody>
      </p:sp>
      <p:sp>
        <p:nvSpPr>
          <p:cNvPr id="32" name="CaixaDeTexto 31">
            <a:extLst>
              <a:ext uri="{FF2B5EF4-FFF2-40B4-BE49-F238E27FC236}">
                <a16:creationId xmlns:a16="http://schemas.microsoft.com/office/drawing/2014/main" id="{D576131B-2EC8-1FBA-E194-F5E0CD201027}"/>
              </a:ext>
            </a:extLst>
          </p:cNvPr>
          <p:cNvSpPr txBox="1"/>
          <p:nvPr/>
        </p:nvSpPr>
        <p:spPr>
          <a:xfrm>
            <a:off x="6303919" y="4569370"/>
            <a:ext cx="759176" cy="307777"/>
          </a:xfrm>
          <a:prstGeom prst="rect">
            <a:avLst/>
          </a:prstGeom>
          <a:noFill/>
        </p:spPr>
        <p:txBody>
          <a:bodyPr wrap="square" rtlCol="0">
            <a:spAutoFit/>
          </a:bodyPr>
          <a:lstStyle/>
          <a:p>
            <a:r>
              <a:rPr lang="pt-PT" dirty="0"/>
              <a:t>16-19</a:t>
            </a:r>
          </a:p>
        </p:txBody>
      </p:sp>
    </p:spTree>
    <p:extLst>
      <p:ext uri="{BB962C8B-B14F-4D97-AF65-F5344CB8AC3E}">
        <p14:creationId xmlns:p14="http://schemas.microsoft.com/office/powerpoint/2010/main" val="4184434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Activities</a:t>
            </a:r>
            <a:endParaRPr dirty="0"/>
          </a:p>
        </p:txBody>
      </p:sp>
      <p:graphicFrame>
        <p:nvGraphicFramePr>
          <p:cNvPr id="902" name="Google Shape;902;p67"/>
          <p:cNvGraphicFramePr/>
          <p:nvPr/>
        </p:nvGraphicFramePr>
        <p:xfrm>
          <a:off x="194982" y="1241879"/>
          <a:ext cx="8787654" cy="3620577"/>
        </p:xfrm>
        <a:graphic>
          <a:graphicData uri="http://schemas.openxmlformats.org/drawingml/2006/table">
            <a:tbl>
              <a:tblPr>
                <a:noFill/>
                <a:tableStyleId>{7364CE16-48B2-4FFE-87E4-5AF7A604446F}</a:tableStyleId>
              </a:tblPr>
              <a:tblGrid>
                <a:gridCol w="740023">
                  <a:extLst>
                    <a:ext uri="{9D8B030D-6E8A-4147-A177-3AD203B41FA5}">
                      <a16:colId xmlns:a16="http://schemas.microsoft.com/office/drawing/2014/main" val="20000"/>
                    </a:ext>
                  </a:extLst>
                </a:gridCol>
                <a:gridCol w="2607271">
                  <a:extLst>
                    <a:ext uri="{9D8B030D-6E8A-4147-A177-3AD203B41FA5}">
                      <a16:colId xmlns:a16="http://schemas.microsoft.com/office/drawing/2014/main" val="20001"/>
                    </a:ext>
                  </a:extLst>
                </a:gridCol>
                <a:gridCol w="1372624">
                  <a:extLst>
                    <a:ext uri="{9D8B030D-6E8A-4147-A177-3AD203B41FA5}">
                      <a16:colId xmlns:a16="http://schemas.microsoft.com/office/drawing/2014/main" val="20002"/>
                    </a:ext>
                  </a:extLst>
                </a:gridCol>
                <a:gridCol w="1566582">
                  <a:extLst>
                    <a:ext uri="{9D8B030D-6E8A-4147-A177-3AD203B41FA5}">
                      <a16:colId xmlns:a16="http://schemas.microsoft.com/office/drawing/2014/main" val="20003"/>
                    </a:ext>
                  </a:extLst>
                </a:gridCol>
                <a:gridCol w="1499347">
                  <a:extLst>
                    <a:ext uri="{9D8B030D-6E8A-4147-A177-3AD203B41FA5}">
                      <a16:colId xmlns:a16="http://schemas.microsoft.com/office/drawing/2014/main" val="1415202629"/>
                    </a:ext>
                  </a:extLst>
                </a:gridCol>
                <a:gridCol w="1001807">
                  <a:extLst>
                    <a:ext uri="{9D8B030D-6E8A-4147-A177-3AD203B41FA5}">
                      <a16:colId xmlns:a16="http://schemas.microsoft.com/office/drawing/2014/main" val="815088309"/>
                    </a:ext>
                  </a:extLst>
                </a:gridCol>
              </a:tblGrid>
              <a:tr h="652590">
                <a:tc>
                  <a:txBody>
                    <a:bodyPr/>
                    <a:lstStyle/>
                    <a:p>
                      <a:pPr marL="0" lvl="0" indent="0" algn="l" rtl="0">
                        <a:spcBef>
                          <a:spcPts val="0"/>
                        </a:spcBef>
                        <a:spcAft>
                          <a:spcPts val="0"/>
                        </a:spcAft>
                        <a:buNone/>
                      </a:pPr>
                      <a:r>
                        <a:rPr lang="en" sz="1400" b="1" dirty="0">
                          <a:solidFill>
                            <a:schemeClr val="lt1"/>
                          </a:solidFill>
                          <a:latin typeface="Syne"/>
                          <a:ea typeface="Syne"/>
                          <a:cs typeface="Syne"/>
                          <a:sym typeface="Syne"/>
                        </a:rPr>
                        <a:t>ID</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400" b="1" dirty="0">
                          <a:solidFill>
                            <a:schemeClr val="lt1"/>
                          </a:solidFill>
                          <a:latin typeface="Syne"/>
                          <a:ea typeface="Syne"/>
                          <a:cs typeface="Syne"/>
                          <a:sym typeface="Syne"/>
                        </a:rPr>
                        <a:t>Description</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400" b="1" dirty="0">
                          <a:solidFill>
                            <a:schemeClr val="lt1"/>
                          </a:solidFill>
                          <a:latin typeface="Syne"/>
                          <a:ea typeface="Syne"/>
                          <a:cs typeface="Syne"/>
                          <a:sym typeface="Syne"/>
                        </a:rPr>
                        <a:t>Reponsable</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400" b="1" dirty="0">
                          <a:solidFill>
                            <a:schemeClr val="lt1"/>
                          </a:solidFill>
                          <a:latin typeface="Syne"/>
                          <a:ea typeface="Syne"/>
                          <a:cs typeface="Syne"/>
                          <a:sym typeface="Syne"/>
                        </a:rPr>
                        <a:t>Base Line</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pt-PT" sz="1400" b="1" dirty="0">
                          <a:solidFill>
                            <a:schemeClr val="lt1"/>
                          </a:solidFill>
                          <a:latin typeface="Syne"/>
                          <a:ea typeface="Syne"/>
                          <a:cs typeface="Syne"/>
                          <a:sym typeface="Syne"/>
                        </a:rPr>
                        <a:t>Real</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pt-PT" sz="1400" b="1" dirty="0">
                          <a:solidFill>
                            <a:schemeClr val="lt1"/>
                          </a:solidFill>
                          <a:latin typeface="Syne"/>
                          <a:ea typeface="Syne"/>
                          <a:cs typeface="Syne"/>
                          <a:sym typeface="Syne"/>
                        </a:rPr>
                        <a:t>Estado</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34603">
                <a:tc>
                  <a:txBody>
                    <a:bodyPr/>
                    <a:lstStyle/>
                    <a:p>
                      <a:pPr marL="0" lvl="0" indent="0" algn="l" rtl="0">
                        <a:spcBef>
                          <a:spcPts val="0"/>
                        </a:spcBef>
                        <a:spcAft>
                          <a:spcPts val="0"/>
                        </a:spcAft>
                        <a:buNone/>
                      </a:pPr>
                      <a:r>
                        <a:rPr lang="en" sz="1600" b="1" dirty="0">
                          <a:solidFill>
                            <a:schemeClr val="lt1"/>
                          </a:solidFill>
                          <a:latin typeface="Syne"/>
                          <a:ea typeface="Syne"/>
                          <a:cs typeface="Syne"/>
                          <a:sym typeface="Syne"/>
                        </a:rPr>
                        <a:t>1001</a:t>
                      </a:r>
                      <a:endParaRPr sz="16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sz="1400" dirty="0">
                          <a:solidFill>
                            <a:schemeClr val="lt1"/>
                          </a:solidFill>
                          <a:latin typeface="Didact Gothic"/>
                          <a:ea typeface="Didact Gothic"/>
                          <a:cs typeface="Didact Gothic"/>
                          <a:sym typeface="Didact Gothic"/>
                        </a:rPr>
                        <a:t>As Manager, I want to be able to register, disable/enable, and list users of the system</a:t>
                      </a: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lt1"/>
                          </a:solidFill>
                          <a:latin typeface="Didact Gothic"/>
                          <a:ea typeface="Didact Gothic"/>
                          <a:cs typeface="Didact Gothic"/>
                          <a:sym typeface="Didact Gothic"/>
                        </a:rPr>
                        <a:t>Samuel Dias</a:t>
                      </a:r>
                    </a:p>
                    <a:p>
                      <a:pPr marL="0" lvl="0" indent="0" algn="ctr" rtl="0">
                        <a:spcBef>
                          <a:spcPts val="0"/>
                        </a:spcBef>
                        <a:spcAft>
                          <a:spcPts val="0"/>
                        </a:spcAft>
                        <a:buNone/>
                      </a:pPr>
                      <a:r>
                        <a:rPr lang="en" sz="1400" dirty="0">
                          <a:solidFill>
                            <a:schemeClr val="lt1"/>
                          </a:solidFill>
                          <a:latin typeface="Didact Gothic"/>
                          <a:ea typeface="Didact Gothic"/>
                          <a:cs typeface="Didact Gothic"/>
                          <a:sym typeface="Didact Gothic"/>
                        </a:rPr>
                        <a:t>(1201205)</a:t>
                      </a: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pt-PT" sz="1400" dirty="0">
                          <a:solidFill>
                            <a:schemeClr val="lt1"/>
                          </a:solidFill>
                          <a:latin typeface="Didact Gothic"/>
                          <a:ea typeface="Didact Gothic"/>
                          <a:cs typeface="Didact Gothic"/>
                          <a:sym typeface="Didact Gothic"/>
                        </a:rPr>
                        <a:t>S</a:t>
                      </a:r>
                      <a:r>
                        <a:rPr lang="en" sz="1400" dirty="0">
                          <a:solidFill>
                            <a:schemeClr val="lt1"/>
                          </a:solidFill>
                          <a:latin typeface="Didact Gothic"/>
                          <a:ea typeface="Didact Gothic"/>
                          <a:cs typeface="Didact Gothic"/>
                          <a:sym typeface="Didact Gothic"/>
                        </a:rPr>
                        <a:t>tart: 18-04-2023</a:t>
                      </a:r>
                    </a:p>
                    <a:p>
                      <a:pPr marL="0" lvl="0" indent="0" algn="l" rtl="0">
                        <a:lnSpc>
                          <a:spcPct val="100000"/>
                        </a:lnSpc>
                        <a:spcBef>
                          <a:spcPts val="0"/>
                        </a:spcBef>
                        <a:spcAft>
                          <a:spcPts val="0"/>
                        </a:spcAft>
                        <a:buNone/>
                      </a:pPr>
                      <a:r>
                        <a:rPr lang="en" sz="1400" dirty="0">
                          <a:solidFill>
                            <a:schemeClr val="lt1"/>
                          </a:solidFill>
                          <a:latin typeface="Didact Gothic"/>
                          <a:ea typeface="Didact Gothic"/>
                          <a:cs typeface="Didact Gothic"/>
                          <a:sym typeface="Didact Gothic"/>
                        </a:rPr>
                        <a:t>End: 26-04-2023</a:t>
                      </a: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lang="pt-PT" sz="1400" dirty="0">
                        <a:solidFill>
                          <a:schemeClr val="lt1"/>
                        </a:solidFill>
                        <a:latin typeface="Didact Gothic"/>
                        <a:ea typeface="Didact Gothic"/>
                        <a:cs typeface="Didact Gothic"/>
                        <a:sym typeface="Didact Gothic"/>
                      </a:endParaRPr>
                    </a:p>
                    <a:p>
                      <a:pPr marL="0" lvl="0" indent="0" algn="l"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19-04-2023</a:t>
                      </a:r>
                    </a:p>
                    <a:p>
                      <a:pPr marL="0" lvl="0" indent="0" algn="l"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26-04-2023</a:t>
                      </a:r>
                    </a:p>
                    <a:p>
                      <a:pPr marL="0" lvl="0" indent="0" algn="l" rtl="0">
                        <a:lnSpc>
                          <a:spcPct val="100000"/>
                        </a:lnSpc>
                        <a:spcBef>
                          <a:spcPts val="0"/>
                        </a:spcBef>
                        <a:spcAft>
                          <a:spcPts val="0"/>
                        </a:spcAft>
                        <a:buNone/>
                      </a:pP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93830">
                <a:tc>
                  <a:txBody>
                    <a:bodyPr/>
                    <a:lstStyle/>
                    <a:p>
                      <a:pPr marL="0" lvl="0" indent="0" algn="l" rtl="0">
                        <a:spcBef>
                          <a:spcPts val="0"/>
                        </a:spcBef>
                        <a:spcAft>
                          <a:spcPts val="0"/>
                        </a:spcAft>
                        <a:buNone/>
                      </a:pPr>
                      <a:r>
                        <a:rPr lang="en" sz="1500" b="1" dirty="0">
                          <a:solidFill>
                            <a:schemeClr val="lt1"/>
                          </a:solidFill>
                          <a:latin typeface="Syne"/>
                          <a:ea typeface="Syne"/>
                          <a:cs typeface="Syne"/>
                          <a:sym typeface="Syne"/>
                        </a:rPr>
                        <a:t>1002</a:t>
                      </a:r>
                      <a:endParaRPr sz="15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sz="1400" dirty="0">
                          <a:solidFill>
                            <a:schemeClr val="lt1"/>
                          </a:solidFill>
                          <a:latin typeface="Didact Gothic"/>
                          <a:ea typeface="Didact Gothic"/>
                          <a:cs typeface="Didact Gothic"/>
                          <a:sym typeface="Didact Gothic"/>
                        </a:rPr>
                        <a:t>As Manager, I want to create courses</a:t>
                      </a: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dirty="0">
                          <a:solidFill>
                            <a:schemeClr val="lt1"/>
                          </a:solidFill>
                          <a:latin typeface="Didact Gothic"/>
                          <a:ea typeface="Didact Gothic"/>
                          <a:cs typeface="Didact Gothic"/>
                          <a:sym typeface="Didact Gothic"/>
                        </a:rPr>
                        <a:t>Pedro Alves</a:t>
                      </a:r>
                    </a:p>
                    <a:p>
                      <a:pPr marL="0" lvl="0" indent="0" algn="ctr" rtl="0">
                        <a:spcBef>
                          <a:spcPts val="0"/>
                        </a:spcBef>
                        <a:spcAft>
                          <a:spcPts val="0"/>
                        </a:spcAft>
                        <a:buNone/>
                      </a:pPr>
                      <a:r>
                        <a:rPr lang="pt-PT" sz="1400" dirty="0">
                          <a:solidFill>
                            <a:schemeClr val="lt1"/>
                          </a:solidFill>
                          <a:latin typeface="Didact Gothic"/>
                          <a:ea typeface="Didact Gothic"/>
                          <a:cs typeface="Didact Gothic"/>
                          <a:sym typeface="Didact Gothic"/>
                        </a:rPr>
                        <a:t>(1201416)</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400" dirty="0">
                        <a:solidFill>
                          <a:schemeClr val="lt1"/>
                        </a:solidFill>
                        <a:latin typeface="Didact Gothic"/>
                        <a:ea typeface="Didact Gothic"/>
                        <a:cs typeface="Didact Gothic"/>
                        <a:sym typeface="Didact Gothic"/>
                      </a:endParaRP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18-04-2023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30-04-2023</a:t>
                      </a:r>
                    </a:p>
                    <a:p>
                      <a:pPr marL="0" lvl="0" indent="0" algn="l" rtl="0">
                        <a:lnSpc>
                          <a:spcPct val="100000"/>
                        </a:lnSpc>
                        <a:spcBef>
                          <a:spcPts val="0"/>
                        </a:spcBef>
                        <a:spcAft>
                          <a:spcPts val="0"/>
                        </a:spcAft>
                        <a:buNone/>
                      </a:pP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18-04-2023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27-04-2023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895407">
                <a:tc>
                  <a:txBody>
                    <a:bodyPr/>
                    <a:lstStyle/>
                    <a:p>
                      <a:pPr marL="0" lvl="0" indent="0" algn="l" rtl="0">
                        <a:spcBef>
                          <a:spcPts val="0"/>
                        </a:spcBef>
                        <a:spcAft>
                          <a:spcPts val="0"/>
                        </a:spcAft>
                        <a:buNone/>
                      </a:pPr>
                      <a:r>
                        <a:rPr lang="en" sz="1500" b="1" dirty="0">
                          <a:solidFill>
                            <a:schemeClr val="lt1"/>
                          </a:solidFill>
                          <a:latin typeface="Syne"/>
                          <a:ea typeface="Syne"/>
                          <a:cs typeface="Syne"/>
                          <a:sym typeface="Syne"/>
                        </a:rPr>
                        <a:t>1003</a:t>
                      </a:r>
                      <a:endParaRPr sz="15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sz="1400" dirty="0">
                          <a:solidFill>
                            <a:schemeClr val="lt1"/>
                          </a:solidFill>
                          <a:latin typeface="Didact Gothic"/>
                          <a:ea typeface="Didact Gothic"/>
                          <a:cs typeface="Didact Gothic"/>
                          <a:sym typeface="Didact Gothic"/>
                        </a:rPr>
                        <a:t>As Manager, I want to open and close </a:t>
                      </a:r>
                      <a:r>
                        <a:rPr lang="en-US" sz="1400" dirty="0" err="1">
                          <a:solidFill>
                            <a:schemeClr val="lt1"/>
                          </a:solidFill>
                          <a:latin typeface="Didact Gothic"/>
                          <a:ea typeface="Didact Gothic"/>
                          <a:cs typeface="Didact Gothic"/>
                          <a:sym typeface="Didact Gothic"/>
                        </a:rPr>
                        <a:t>enrollements</a:t>
                      </a:r>
                      <a:r>
                        <a:rPr lang="en-US" sz="1400" dirty="0">
                          <a:solidFill>
                            <a:schemeClr val="lt1"/>
                          </a:solidFill>
                          <a:latin typeface="Didact Gothic"/>
                          <a:ea typeface="Didact Gothic"/>
                          <a:cs typeface="Didact Gothic"/>
                          <a:sym typeface="Didact Gothic"/>
                        </a:rPr>
                        <a:t> in courses</a:t>
                      </a: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dirty="0">
                          <a:solidFill>
                            <a:schemeClr val="lt1"/>
                          </a:solidFill>
                          <a:latin typeface="Didact Gothic"/>
                          <a:ea typeface="Didact Gothic"/>
                          <a:cs typeface="Didact Gothic"/>
                          <a:sym typeface="Didact Gothic"/>
                        </a:rPr>
                        <a:t>Pedro Alves</a:t>
                      </a:r>
                    </a:p>
                    <a:p>
                      <a:pPr marL="0" lvl="0" indent="0" algn="ctr" rtl="0">
                        <a:spcBef>
                          <a:spcPts val="0"/>
                        </a:spcBef>
                        <a:spcAft>
                          <a:spcPts val="0"/>
                        </a:spcAft>
                        <a:buNone/>
                      </a:pPr>
                      <a:r>
                        <a:rPr lang="pt-PT" sz="1400" dirty="0">
                          <a:solidFill>
                            <a:schemeClr val="lt1"/>
                          </a:solidFill>
                          <a:latin typeface="Didact Gothic"/>
                          <a:ea typeface="Didact Gothic"/>
                          <a:cs typeface="Didact Gothic"/>
                          <a:sym typeface="Didact Gothic"/>
                        </a:rPr>
                        <a:t>(1201416)</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30-04-2023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06-05-2023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27-04-2023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06-05-2023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908" name="Google Shape;908;p67"/>
          <p:cNvSpPr/>
          <p:nvPr/>
        </p:nvSpPr>
        <p:spPr>
          <a:xfrm>
            <a:off x="194982" y="1183079"/>
            <a:ext cx="2337300" cy="5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Oval 1">
            <a:extLst>
              <a:ext uri="{FF2B5EF4-FFF2-40B4-BE49-F238E27FC236}">
                <a16:creationId xmlns:a16="http://schemas.microsoft.com/office/drawing/2014/main" id="{4D59124F-F417-029B-1B0D-8BF2DF4DE6BD}"/>
              </a:ext>
            </a:extLst>
          </p:cNvPr>
          <p:cNvSpPr/>
          <p:nvPr/>
        </p:nvSpPr>
        <p:spPr>
          <a:xfrm>
            <a:off x="8377521" y="2379696"/>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 name="Oval 2">
            <a:extLst>
              <a:ext uri="{FF2B5EF4-FFF2-40B4-BE49-F238E27FC236}">
                <a16:creationId xmlns:a16="http://schemas.microsoft.com/office/drawing/2014/main" id="{9461BDCF-E913-A43B-699C-CEC6F329CEA5}"/>
              </a:ext>
            </a:extLst>
          </p:cNvPr>
          <p:cNvSpPr/>
          <p:nvPr/>
        </p:nvSpPr>
        <p:spPr>
          <a:xfrm>
            <a:off x="8377520" y="3350426"/>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Oval 3">
            <a:extLst>
              <a:ext uri="{FF2B5EF4-FFF2-40B4-BE49-F238E27FC236}">
                <a16:creationId xmlns:a16="http://schemas.microsoft.com/office/drawing/2014/main" id="{79C12BA3-9E58-CDFA-0CA8-B404FECDD280}"/>
              </a:ext>
            </a:extLst>
          </p:cNvPr>
          <p:cNvSpPr/>
          <p:nvPr/>
        </p:nvSpPr>
        <p:spPr>
          <a:xfrm>
            <a:off x="8377519" y="4311468"/>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768252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Activities</a:t>
            </a:r>
            <a:endParaRPr dirty="0"/>
          </a:p>
        </p:txBody>
      </p:sp>
      <p:graphicFrame>
        <p:nvGraphicFramePr>
          <p:cNvPr id="902" name="Google Shape;902;p67"/>
          <p:cNvGraphicFramePr/>
          <p:nvPr>
            <p:extLst>
              <p:ext uri="{D42A27DB-BD31-4B8C-83A1-F6EECF244321}">
                <p14:modId xmlns:p14="http://schemas.microsoft.com/office/powerpoint/2010/main" val="971940839"/>
              </p:ext>
            </p:extLst>
          </p:nvPr>
        </p:nvGraphicFramePr>
        <p:xfrm>
          <a:off x="194982" y="1241879"/>
          <a:ext cx="8787654" cy="3620577"/>
        </p:xfrm>
        <a:graphic>
          <a:graphicData uri="http://schemas.openxmlformats.org/drawingml/2006/table">
            <a:tbl>
              <a:tblPr>
                <a:noFill/>
                <a:tableStyleId>{7364CE16-48B2-4FFE-87E4-5AF7A604446F}</a:tableStyleId>
              </a:tblPr>
              <a:tblGrid>
                <a:gridCol w="740023">
                  <a:extLst>
                    <a:ext uri="{9D8B030D-6E8A-4147-A177-3AD203B41FA5}">
                      <a16:colId xmlns:a16="http://schemas.microsoft.com/office/drawing/2014/main" val="20000"/>
                    </a:ext>
                  </a:extLst>
                </a:gridCol>
                <a:gridCol w="2607271">
                  <a:extLst>
                    <a:ext uri="{9D8B030D-6E8A-4147-A177-3AD203B41FA5}">
                      <a16:colId xmlns:a16="http://schemas.microsoft.com/office/drawing/2014/main" val="20001"/>
                    </a:ext>
                  </a:extLst>
                </a:gridCol>
                <a:gridCol w="1372624">
                  <a:extLst>
                    <a:ext uri="{9D8B030D-6E8A-4147-A177-3AD203B41FA5}">
                      <a16:colId xmlns:a16="http://schemas.microsoft.com/office/drawing/2014/main" val="20002"/>
                    </a:ext>
                  </a:extLst>
                </a:gridCol>
                <a:gridCol w="1566582">
                  <a:extLst>
                    <a:ext uri="{9D8B030D-6E8A-4147-A177-3AD203B41FA5}">
                      <a16:colId xmlns:a16="http://schemas.microsoft.com/office/drawing/2014/main" val="20003"/>
                    </a:ext>
                  </a:extLst>
                </a:gridCol>
                <a:gridCol w="1586753">
                  <a:extLst>
                    <a:ext uri="{9D8B030D-6E8A-4147-A177-3AD203B41FA5}">
                      <a16:colId xmlns:a16="http://schemas.microsoft.com/office/drawing/2014/main" val="1415202629"/>
                    </a:ext>
                  </a:extLst>
                </a:gridCol>
                <a:gridCol w="914401">
                  <a:extLst>
                    <a:ext uri="{9D8B030D-6E8A-4147-A177-3AD203B41FA5}">
                      <a16:colId xmlns:a16="http://schemas.microsoft.com/office/drawing/2014/main" val="815088309"/>
                    </a:ext>
                  </a:extLst>
                </a:gridCol>
              </a:tblGrid>
              <a:tr h="652590">
                <a:tc>
                  <a:txBody>
                    <a:bodyPr/>
                    <a:lstStyle/>
                    <a:p>
                      <a:pPr marL="0" lvl="0" indent="0" algn="l" rtl="0">
                        <a:spcBef>
                          <a:spcPts val="0"/>
                        </a:spcBef>
                        <a:spcAft>
                          <a:spcPts val="0"/>
                        </a:spcAft>
                        <a:buNone/>
                      </a:pPr>
                      <a:r>
                        <a:rPr lang="en" sz="1400" b="1" dirty="0">
                          <a:solidFill>
                            <a:schemeClr val="lt1"/>
                          </a:solidFill>
                          <a:latin typeface="Syne"/>
                          <a:ea typeface="Syne"/>
                          <a:cs typeface="Syne"/>
                          <a:sym typeface="Syne"/>
                        </a:rPr>
                        <a:t>ID</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400" b="1" dirty="0">
                          <a:solidFill>
                            <a:schemeClr val="lt1"/>
                          </a:solidFill>
                          <a:latin typeface="Syne"/>
                          <a:ea typeface="Syne"/>
                          <a:cs typeface="Syne"/>
                          <a:sym typeface="Syne"/>
                        </a:rPr>
                        <a:t>Description</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400" b="1" dirty="0">
                          <a:solidFill>
                            <a:schemeClr val="lt1"/>
                          </a:solidFill>
                          <a:latin typeface="Syne"/>
                          <a:ea typeface="Syne"/>
                          <a:cs typeface="Syne"/>
                          <a:sym typeface="Syne"/>
                        </a:rPr>
                        <a:t>Reponsable</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400" b="1" dirty="0">
                          <a:solidFill>
                            <a:schemeClr val="lt1"/>
                          </a:solidFill>
                          <a:latin typeface="Syne"/>
                          <a:ea typeface="Syne"/>
                          <a:cs typeface="Syne"/>
                          <a:sym typeface="Syne"/>
                        </a:rPr>
                        <a:t>Base Line</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pt-PT" sz="1400" b="1" dirty="0">
                          <a:solidFill>
                            <a:schemeClr val="lt1"/>
                          </a:solidFill>
                          <a:latin typeface="Syne"/>
                          <a:ea typeface="Syne"/>
                          <a:cs typeface="Syne"/>
                          <a:sym typeface="Syne"/>
                        </a:rPr>
                        <a:t>Real</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pt-PT" sz="1400" b="1" dirty="0">
                          <a:solidFill>
                            <a:schemeClr val="lt1"/>
                          </a:solidFill>
                          <a:latin typeface="Syne"/>
                          <a:ea typeface="Syne"/>
                          <a:cs typeface="Syne"/>
                          <a:sym typeface="Syne"/>
                        </a:rPr>
                        <a:t>Estado</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34603">
                <a:tc>
                  <a:txBody>
                    <a:bodyPr/>
                    <a:lstStyle/>
                    <a:p>
                      <a:pPr marL="0" lvl="0" indent="0" algn="l" rtl="0">
                        <a:spcBef>
                          <a:spcPts val="0"/>
                        </a:spcBef>
                        <a:spcAft>
                          <a:spcPts val="0"/>
                        </a:spcAft>
                        <a:buNone/>
                      </a:pPr>
                      <a:r>
                        <a:rPr lang="en" sz="1600" b="1" dirty="0">
                          <a:solidFill>
                            <a:schemeClr val="lt1"/>
                          </a:solidFill>
                          <a:latin typeface="Syne"/>
                          <a:ea typeface="Syne"/>
                          <a:cs typeface="Syne"/>
                          <a:sym typeface="Syne"/>
                        </a:rPr>
                        <a:t>1004</a:t>
                      </a:r>
                      <a:endParaRPr sz="16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sz="1400" dirty="0">
                          <a:solidFill>
                            <a:schemeClr val="lt1"/>
                          </a:solidFill>
                          <a:latin typeface="Didact Gothic"/>
                          <a:ea typeface="Didact Gothic"/>
                          <a:cs typeface="Didact Gothic"/>
                          <a:sym typeface="Didact Gothic"/>
                        </a:rPr>
                        <a:t>As Manager, I want to open and close courses</a:t>
                      </a: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dirty="0">
                          <a:solidFill>
                            <a:schemeClr val="lt1"/>
                          </a:solidFill>
                          <a:latin typeface="Didact Gothic"/>
                          <a:ea typeface="Didact Gothic"/>
                          <a:cs typeface="Didact Gothic"/>
                          <a:sym typeface="Didact Gothic"/>
                        </a:rPr>
                        <a:t>Pedro Alves</a:t>
                      </a:r>
                    </a:p>
                    <a:p>
                      <a:pPr marL="0" lvl="0" indent="0" algn="ctr" rtl="0">
                        <a:spcBef>
                          <a:spcPts val="0"/>
                        </a:spcBef>
                        <a:spcAft>
                          <a:spcPts val="0"/>
                        </a:spcAft>
                        <a:buNone/>
                      </a:pPr>
                      <a:r>
                        <a:rPr lang="pt-PT" sz="1400" dirty="0">
                          <a:solidFill>
                            <a:schemeClr val="lt1"/>
                          </a:solidFill>
                          <a:latin typeface="Didact Gothic"/>
                          <a:ea typeface="Didact Gothic"/>
                          <a:cs typeface="Didact Gothic"/>
                          <a:sym typeface="Didact Gothic"/>
                        </a:rPr>
                        <a:t>(1201416)</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30-04-2023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08-05-2023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lang="pt-PT" sz="1400" dirty="0">
                        <a:solidFill>
                          <a:schemeClr val="lt1"/>
                        </a:solidFill>
                        <a:latin typeface="Didact Gothic"/>
                        <a:ea typeface="Didact Gothic"/>
                        <a:cs typeface="Didact Gothic"/>
                        <a:sym typeface="Didact Gothic"/>
                      </a:endParaRP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27-04-2023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07-05-2023</a:t>
                      </a:r>
                    </a:p>
                    <a:p>
                      <a:pPr marL="0" lvl="0" indent="0" algn="ctr" rtl="0">
                        <a:lnSpc>
                          <a:spcPct val="100000"/>
                        </a:lnSpc>
                        <a:spcBef>
                          <a:spcPts val="0"/>
                        </a:spcBef>
                        <a:spcAft>
                          <a:spcPts val="0"/>
                        </a:spcAft>
                        <a:buNone/>
                      </a:pPr>
                      <a:endParaRPr lang="pt-PT"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93830">
                <a:tc>
                  <a:txBody>
                    <a:bodyPr/>
                    <a:lstStyle/>
                    <a:p>
                      <a:pPr marL="0" lvl="0" indent="0" algn="l" rtl="0">
                        <a:spcBef>
                          <a:spcPts val="0"/>
                        </a:spcBef>
                        <a:spcAft>
                          <a:spcPts val="0"/>
                        </a:spcAft>
                        <a:buNone/>
                      </a:pPr>
                      <a:r>
                        <a:rPr lang="en" sz="1500" b="1" dirty="0">
                          <a:solidFill>
                            <a:schemeClr val="lt1"/>
                          </a:solidFill>
                          <a:latin typeface="Syne"/>
                          <a:ea typeface="Syne"/>
                          <a:cs typeface="Syne"/>
                          <a:sym typeface="Syne"/>
                        </a:rPr>
                        <a:t>1005</a:t>
                      </a:r>
                      <a:endParaRPr sz="15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sz="1400" dirty="0">
                          <a:solidFill>
                            <a:schemeClr val="lt1"/>
                          </a:solidFill>
                          <a:latin typeface="Didact Gothic"/>
                          <a:ea typeface="Didact Gothic"/>
                          <a:cs typeface="Didact Gothic"/>
                          <a:sym typeface="Didact Gothic"/>
                        </a:rPr>
                        <a:t>As Manager, I want to set the teachers of a course </a:t>
                      </a: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dirty="0">
                          <a:solidFill>
                            <a:schemeClr val="lt1"/>
                          </a:solidFill>
                          <a:latin typeface="Didact Gothic"/>
                          <a:ea typeface="Didact Gothic"/>
                          <a:cs typeface="Didact Gothic"/>
                          <a:sym typeface="Didact Gothic"/>
                        </a:rPr>
                        <a:t>Pedro Alves</a:t>
                      </a:r>
                    </a:p>
                    <a:p>
                      <a:pPr marL="0" lvl="0" indent="0" algn="ctr" rtl="0">
                        <a:spcBef>
                          <a:spcPts val="0"/>
                        </a:spcBef>
                        <a:spcAft>
                          <a:spcPts val="0"/>
                        </a:spcAft>
                        <a:buNone/>
                      </a:pPr>
                      <a:r>
                        <a:rPr lang="pt-PT" sz="1400" dirty="0">
                          <a:solidFill>
                            <a:schemeClr val="lt1"/>
                          </a:solidFill>
                          <a:latin typeface="Didact Gothic"/>
                          <a:ea typeface="Didact Gothic"/>
                          <a:cs typeface="Didact Gothic"/>
                          <a:sym typeface="Didact Gothic"/>
                        </a:rPr>
                        <a:t>(1201416)</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400" dirty="0">
                        <a:solidFill>
                          <a:schemeClr val="lt1"/>
                        </a:solidFill>
                        <a:latin typeface="Didact Gothic"/>
                        <a:ea typeface="Didact Gothic"/>
                        <a:cs typeface="Didact Gothic"/>
                        <a:sym typeface="Didact Gothic"/>
                      </a:endParaRP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08-05-2023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18-05-2023</a:t>
                      </a:r>
                    </a:p>
                    <a:p>
                      <a:pPr marL="0" lvl="0" indent="0" algn="l" rtl="0">
                        <a:lnSpc>
                          <a:spcPct val="100000"/>
                        </a:lnSpc>
                        <a:spcBef>
                          <a:spcPts val="0"/>
                        </a:spcBef>
                        <a:spcAft>
                          <a:spcPts val="0"/>
                        </a:spcAft>
                        <a:buNone/>
                      </a:pP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08-05-2023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18-05-2023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895407">
                <a:tc>
                  <a:txBody>
                    <a:bodyPr/>
                    <a:lstStyle/>
                    <a:p>
                      <a:pPr marL="0" lvl="0" indent="0" algn="l" rtl="0">
                        <a:spcBef>
                          <a:spcPts val="0"/>
                        </a:spcBef>
                        <a:spcAft>
                          <a:spcPts val="0"/>
                        </a:spcAft>
                        <a:buNone/>
                      </a:pPr>
                      <a:r>
                        <a:rPr lang="en" sz="1500" b="1" dirty="0">
                          <a:solidFill>
                            <a:schemeClr val="lt1"/>
                          </a:solidFill>
                          <a:latin typeface="Syne"/>
                          <a:ea typeface="Syne"/>
                          <a:cs typeface="Syne"/>
                          <a:sym typeface="Syne"/>
                        </a:rPr>
                        <a:t>1006</a:t>
                      </a:r>
                      <a:endParaRPr sz="15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sz="1400" dirty="0">
                          <a:solidFill>
                            <a:schemeClr val="lt1"/>
                          </a:solidFill>
                          <a:latin typeface="Didact Gothic"/>
                          <a:ea typeface="Didact Gothic"/>
                          <a:cs typeface="Didact Gothic"/>
                          <a:sym typeface="Didact Gothic"/>
                        </a:rPr>
                        <a:t>As User, I want to list all the courses that are available to me</a:t>
                      </a: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dirty="0">
                          <a:solidFill>
                            <a:schemeClr val="lt1"/>
                          </a:solidFill>
                          <a:latin typeface="Didact Gothic"/>
                          <a:ea typeface="Didact Gothic"/>
                          <a:cs typeface="Didact Gothic"/>
                          <a:sym typeface="Didact Gothic"/>
                        </a:rPr>
                        <a:t>Henrique Pinto</a:t>
                      </a:r>
                    </a:p>
                    <a:p>
                      <a:pPr marL="0" lvl="0" indent="0" algn="ctr" rtl="0">
                        <a:spcBef>
                          <a:spcPts val="0"/>
                        </a:spcBef>
                        <a:spcAft>
                          <a:spcPts val="0"/>
                        </a:spcAft>
                        <a:buNone/>
                      </a:pPr>
                      <a:r>
                        <a:rPr lang="pt-PT" sz="1400" dirty="0">
                          <a:solidFill>
                            <a:schemeClr val="lt1"/>
                          </a:solidFill>
                          <a:latin typeface="Didact Gothic"/>
                          <a:ea typeface="Didact Gothic"/>
                          <a:cs typeface="Didact Gothic"/>
                          <a:sym typeface="Didact Gothic"/>
                        </a:rPr>
                        <a:t>(1211201)</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26-04-2023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30-04-2023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26-04-2023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27-04-2023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908" name="Google Shape;908;p67"/>
          <p:cNvSpPr/>
          <p:nvPr/>
        </p:nvSpPr>
        <p:spPr>
          <a:xfrm>
            <a:off x="194982" y="1183079"/>
            <a:ext cx="2337300" cy="5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Oval 1">
            <a:extLst>
              <a:ext uri="{FF2B5EF4-FFF2-40B4-BE49-F238E27FC236}">
                <a16:creationId xmlns:a16="http://schemas.microsoft.com/office/drawing/2014/main" id="{4D59124F-F417-029B-1B0D-8BF2DF4DE6BD}"/>
              </a:ext>
            </a:extLst>
          </p:cNvPr>
          <p:cNvSpPr/>
          <p:nvPr/>
        </p:nvSpPr>
        <p:spPr>
          <a:xfrm>
            <a:off x="8377521" y="2379696"/>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 name="Oval 2">
            <a:extLst>
              <a:ext uri="{FF2B5EF4-FFF2-40B4-BE49-F238E27FC236}">
                <a16:creationId xmlns:a16="http://schemas.microsoft.com/office/drawing/2014/main" id="{9461BDCF-E913-A43B-699C-CEC6F329CEA5}"/>
              </a:ext>
            </a:extLst>
          </p:cNvPr>
          <p:cNvSpPr/>
          <p:nvPr/>
        </p:nvSpPr>
        <p:spPr>
          <a:xfrm>
            <a:off x="8377520" y="3350426"/>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Oval 3">
            <a:extLst>
              <a:ext uri="{FF2B5EF4-FFF2-40B4-BE49-F238E27FC236}">
                <a16:creationId xmlns:a16="http://schemas.microsoft.com/office/drawing/2014/main" id="{79C12BA3-9E58-CDFA-0CA8-B404FECDD280}"/>
              </a:ext>
            </a:extLst>
          </p:cNvPr>
          <p:cNvSpPr/>
          <p:nvPr/>
        </p:nvSpPr>
        <p:spPr>
          <a:xfrm>
            <a:off x="8377519" y="4311468"/>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411130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Activities</a:t>
            </a:r>
            <a:endParaRPr dirty="0"/>
          </a:p>
        </p:txBody>
      </p:sp>
      <p:graphicFrame>
        <p:nvGraphicFramePr>
          <p:cNvPr id="902" name="Google Shape;902;p67"/>
          <p:cNvGraphicFramePr/>
          <p:nvPr>
            <p:extLst>
              <p:ext uri="{D42A27DB-BD31-4B8C-83A1-F6EECF244321}">
                <p14:modId xmlns:p14="http://schemas.microsoft.com/office/powerpoint/2010/main" val="4119222364"/>
              </p:ext>
            </p:extLst>
          </p:nvPr>
        </p:nvGraphicFramePr>
        <p:xfrm>
          <a:off x="194982" y="1241879"/>
          <a:ext cx="8787654" cy="3620577"/>
        </p:xfrm>
        <a:graphic>
          <a:graphicData uri="http://schemas.openxmlformats.org/drawingml/2006/table">
            <a:tbl>
              <a:tblPr>
                <a:noFill/>
                <a:tableStyleId>{7364CE16-48B2-4FFE-87E4-5AF7A604446F}</a:tableStyleId>
              </a:tblPr>
              <a:tblGrid>
                <a:gridCol w="740023">
                  <a:extLst>
                    <a:ext uri="{9D8B030D-6E8A-4147-A177-3AD203B41FA5}">
                      <a16:colId xmlns:a16="http://schemas.microsoft.com/office/drawing/2014/main" val="20000"/>
                    </a:ext>
                  </a:extLst>
                </a:gridCol>
                <a:gridCol w="2534336">
                  <a:extLst>
                    <a:ext uri="{9D8B030D-6E8A-4147-A177-3AD203B41FA5}">
                      <a16:colId xmlns:a16="http://schemas.microsoft.com/office/drawing/2014/main" val="20001"/>
                    </a:ext>
                  </a:extLst>
                </a:gridCol>
                <a:gridCol w="1445559">
                  <a:extLst>
                    <a:ext uri="{9D8B030D-6E8A-4147-A177-3AD203B41FA5}">
                      <a16:colId xmlns:a16="http://schemas.microsoft.com/office/drawing/2014/main" val="20002"/>
                    </a:ext>
                  </a:extLst>
                </a:gridCol>
                <a:gridCol w="1566582">
                  <a:extLst>
                    <a:ext uri="{9D8B030D-6E8A-4147-A177-3AD203B41FA5}">
                      <a16:colId xmlns:a16="http://schemas.microsoft.com/office/drawing/2014/main" val="20003"/>
                    </a:ext>
                  </a:extLst>
                </a:gridCol>
                <a:gridCol w="1586753">
                  <a:extLst>
                    <a:ext uri="{9D8B030D-6E8A-4147-A177-3AD203B41FA5}">
                      <a16:colId xmlns:a16="http://schemas.microsoft.com/office/drawing/2014/main" val="1415202629"/>
                    </a:ext>
                  </a:extLst>
                </a:gridCol>
                <a:gridCol w="914401">
                  <a:extLst>
                    <a:ext uri="{9D8B030D-6E8A-4147-A177-3AD203B41FA5}">
                      <a16:colId xmlns:a16="http://schemas.microsoft.com/office/drawing/2014/main" val="815088309"/>
                    </a:ext>
                  </a:extLst>
                </a:gridCol>
              </a:tblGrid>
              <a:tr h="652590">
                <a:tc>
                  <a:txBody>
                    <a:bodyPr/>
                    <a:lstStyle/>
                    <a:p>
                      <a:pPr marL="0" lvl="0" indent="0" algn="l" rtl="0">
                        <a:spcBef>
                          <a:spcPts val="0"/>
                        </a:spcBef>
                        <a:spcAft>
                          <a:spcPts val="0"/>
                        </a:spcAft>
                        <a:buNone/>
                      </a:pPr>
                      <a:r>
                        <a:rPr lang="en" sz="1400" b="1" dirty="0">
                          <a:solidFill>
                            <a:schemeClr val="lt1"/>
                          </a:solidFill>
                          <a:latin typeface="Syne"/>
                          <a:ea typeface="Syne"/>
                          <a:cs typeface="Syne"/>
                          <a:sym typeface="Syne"/>
                        </a:rPr>
                        <a:t>ID</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400" b="1" dirty="0">
                          <a:solidFill>
                            <a:schemeClr val="lt1"/>
                          </a:solidFill>
                          <a:latin typeface="Syne"/>
                          <a:ea typeface="Syne"/>
                          <a:cs typeface="Syne"/>
                          <a:sym typeface="Syne"/>
                        </a:rPr>
                        <a:t>Description</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400" b="1" dirty="0">
                          <a:solidFill>
                            <a:schemeClr val="lt1"/>
                          </a:solidFill>
                          <a:latin typeface="Syne"/>
                          <a:ea typeface="Syne"/>
                          <a:cs typeface="Syne"/>
                          <a:sym typeface="Syne"/>
                        </a:rPr>
                        <a:t>Reponsable</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400" b="1" dirty="0">
                          <a:solidFill>
                            <a:schemeClr val="lt1"/>
                          </a:solidFill>
                          <a:latin typeface="Syne"/>
                          <a:ea typeface="Syne"/>
                          <a:cs typeface="Syne"/>
                          <a:sym typeface="Syne"/>
                        </a:rPr>
                        <a:t>Base Line</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pt-PT" sz="1400" b="1" dirty="0">
                          <a:solidFill>
                            <a:schemeClr val="lt1"/>
                          </a:solidFill>
                          <a:latin typeface="Syne"/>
                          <a:ea typeface="Syne"/>
                          <a:cs typeface="Syne"/>
                          <a:sym typeface="Syne"/>
                        </a:rPr>
                        <a:t>Real</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pt-PT" sz="1400" b="1" dirty="0">
                          <a:solidFill>
                            <a:schemeClr val="lt1"/>
                          </a:solidFill>
                          <a:latin typeface="Syne"/>
                          <a:ea typeface="Syne"/>
                          <a:cs typeface="Syne"/>
                          <a:sym typeface="Syne"/>
                        </a:rPr>
                        <a:t>Estado</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34603">
                <a:tc>
                  <a:txBody>
                    <a:bodyPr/>
                    <a:lstStyle/>
                    <a:p>
                      <a:pPr marL="0" lvl="0" indent="0" algn="l" rtl="0">
                        <a:spcBef>
                          <a:spcPts val="0"/>
                        </a:spcBef>
                        <a:spcAft>
                          <a:spcPts val="0"/>
                        </a:spcAft>
                        <a:buNone/>
                      </a:pPr>
                      <a:r>
                        <a:rPr lang="en" sz="1600" b="1" dirty="0">
                          <a:solidFill>
                            <a:schemeClr val="lt1"/>
                          </a:solidFill>
                          <a:latin typeface="Syne"/>
                          <a:ea typeface="Syne"/>
                          <a:cs typeface="Syne"/>
                          <a:sym typeface="Syne"/>
                        </a:rPr>
                        <a:t>1008</a:t>
                      </a:r>
                      <a:endParaRPr sz="16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sz="1400" dirty="0">
                          <a:solidFill>
                            <a:schemeClr val="lt1"/>
                          </a:solidFill>
                          <a:latin typeface="Didact Gothic"/>
                          <a:ea typeface="Didact Gothic"/>
                          <a:cs typeface="Didact Gothic"/>
                          <a:sym typeface="Didact Gothic"/>
                        </a:rPr>
                        <a:t>As Student, I want to request my enrollment in a course</a:t>
                      </a: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dirty="0">
                          <a:solidFill>
                            <a:schemeClr val="lt1"/>
                          </a:solidFill>
                          <a:latin typeface="Didact Gothic"/>
                          <a:ea typeface="Didact Gothic"/>
                          <a:cs typeface="Didact Gothic"/>
                          <a:sym typeface="Didact Gothic"/>
                        </a:rPr>
                        <a:t>Henrique Pinto</a:t>
                      </a:r>
                    </a:p>
                    <a:p>
                      <a:pPr marL="0" lvl="0" indent="0" algn="ctr" rtl="0">
                        <a:spcBef>
                          <a:spcPts val="0"/>
                        </a:spcBef>
                        <a:spcAft>
                          <a:spcPts val="0"/>
                        </a:spcAft>
                        <a:buNone/>
                      </a:pPr>
                      <a:r>
                        <a:rPr lang="pt-PT" sz="1400" dirty="0">
                          <a:solidFill>
                            <a:schemeClr val="lt1"/>
                          </a:solidFill>
                          <a:latin typeface="Didact Gothic"/>
                          <a:ea typeface="Didact Gothic"/>
                          <a:cs typeface="Didact Gothic"/>
                          <a:sym typeface="Didact Gothic"/>
                        </a:rPr>
                        <a:t>(1211201)</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30-04-2023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06-05-2023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lang="pt-PT" sz="1400" dirty="0">
                        <a:solidFill>
                          <a:schemeClr val="lt1"/>
                        </a:solidFill>
                        <a:latin typeface="Didact Gothic"/>
                        <a:ea typeface="Didact Gothic"/>
                        <a:cs typeface="Didact Gothic"/>
                        <a:sym typeface="Didact Gothic"/>
                      </a:endParaRP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27-04-2023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05-05-2023</a:t>
                      </a:r>
                    </a:p>
                    <a:p>
                      <a:pPr marL="0" lvl="0" indent="0" algn="ctr" rtl="0">
                        <a:lnSpc>
                          <a:spcPct val="100000"/>
                        </a:lnSpc>
                        <a:spcBef>
                          <a:spcPts val="0"/>
                        </a:spcBef>
                        <a:spcAft>
                          <a:spcPts val="0"/>
                        </a:spcAft>
                        <a:buNone/>
                      </a:pPr>
                      <a:endParaRPr lang="pt-PT"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93830">
                <a:tc>
                  <a:txBody>
                    <a:bodyPr/>
                    <a:lstStyle/>
                    <a:p>
                      <a:pPr marL="0" lvl="0" indent="0" algn="l" rtl="0">
                        <a:spcBef>
                          <a:spcPts val="0"/>
                        </a:spcBef>
                        <a:spcAft>
                          <a:spcPts val="0"/>
                        </a:spcAft>
                        <a:buNone/>
                      </a:pPr>
                      <a:r>
                        <a:rPr lang="en" sz="1500" b="1" dirty="0">
                          <a:solidFill>
                            <a:schemeClr val="lt1"/>
                          </a:solidFill>
                          <a:latin typeface="Syne"/>
                          <a:ea typeface="Syne"/>
                          <a:cs typeface="Syne"/>
                          <a:sym typeface="Syne"/>
                        </a:rPr>
                        <a:t>1009</a:t>
                      </a:r>
                      <a:endParaRPr sz="15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sz="1400" dirty="0">
                          <a:solidFill>
                            <a:schemeClr val="lt1"/>
                          </a:solidFill>
                          <a:latin typeface="Didact Gothic"/>
                          <a:ea typeface="Didact Gothic"/>
                          <a:cs typeface="Didact Gothic"/>
                          <a:sym typeface="Didact Gothic"/>
                        </a:rPr>
                        <a:t>As Manager, I want to approve or reject students applications to courses</a:t>
                      </a: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dirty="0">
                          <a:solidFill>
                            <a:schemeClr val="lt1"/>
                          </a:solidFill>
                          <a:latin typeface="Didact Gothic"/>
                          <a:ea typeface="Didact Gothic"/>
                          <a:cs typeface="Didact Gothic"/>
                          <a:sym typeface="Didact Gothic"/>
                        </a:rPr>
                        <a:t>Henrique Pinto</a:t>
                      </a:r>
                    </a:p>
                    <a:p>
                      <a:pPr marL="0" lvl="0" indent="0" algn="ctr" rtl="0">
                        <a:spcBef>
                          <a:spcPts val="0"/>
                        </a:spcBef>
                        <a:spcAft>
                          <a:spcPts val="0"/>
                        </a:spcAft>
                        <a:buNone/>
                      </a:pPr>
                      <a:r>
                        <a:rPr lang="pt-PT" sz="1400" dirty="0">
                          <a:solidFill>
                            <a:schemeClr val="lt1"/>
                          </a:solidFill>
                          <a:latin typeface="Didact Gothic"/>
                          <a:ea typeface="Didact Gothic"/>
                          <a:cs typeface="Didact Gothic"/>
                          <a:sym typeface="Didact Gothic"/>
                        </a:rPr>
                        <a:t>(1211201)</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400" dirty="0">
                        <a:solidFill>
                          <a:schemeClr val="lt1"/>
                        </a:solidFill>
                        <a:latin typeface="Didact Gothic"/>
                        <a:ea typeface="Didact Gothic"/>
                        <a:cs typeface="Didact Gothic"/>
                        <a:sym typeface="Didact Gothic"/>
                      </a:endParaRP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07-05-2023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14-05-2023</a:t>
                      </a:r>
                    </a:p>
                    <a:p>
                      <a:pPr marL="0" lvl="0" indent="0" algn="l" rtl="0">
                        <a:lnSpc>
                          <a:spcPct val="100000"/>
                        </a:lnSpc>
                        <a:spcBef>
                          <a:spcPts val="0"/>
                        </a:spcBef>
                        <a:spcAft>
                          <a:spcPts val="0"/>
                        </a:spcAft>
                        <a:buNone/>
                      </a:pP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06-05-2023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12-05-2023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895407">
                <a:tc>
                  <a:txBody>
                    <a:bodyPr/>
                    <a:lstStyle/>
                    <a:p>
                      <a:pPr marL="0" lvl="0" indent="0" algn="l" rtl="0">
                        <a:spcBef>
                          <a:spcPts val="0"/>
                        </a:spcBef>
                        <a:spcAft>
                          <a:spcPts val="0"/>
                        </a:spcAft>
                        <a:buNone/>
                      </a:pPr>
                      <a:r>
                        <a:rPr lang="en" sz="1500" b="1" dirty="0">
                          <a:solidFill>
                            <a:schemeClr val="lt1"/>
                          </a:solidFill>
                          <a:latin typeface="Syne"/>
                          <a:ea typeface="Syne"/>
                          <a:cs typeface="Syne"/>
                          <a:sym typeface="Syne"/>
                        </a:rPr>
                        <a:t>1010</a:t>
                      </a:r>
                      <a:endParaRPr sz="15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sz="1400" dirty="0">
                          <a:solidFill>
                            <a:schemeClr val="lt1"/>
                          </a:solidFill>
                          <a:latin typeface="Didact Gothic"/>
                          <a:ea typeface="Didact Gothic"/>
                          <a:cs typeface="Didact Gothic"/>
                          <a:sym typeface="Didact Gothic"/>
                        </a:rPr>
                        <a:t>As Teacher, I want to schedule a class</a:t>
                      </a: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dirty="0">
                          <a:solidFill>
                            <a:schemeClr val="lt1"/>
                          </a:solidFill>
                          <a:latin typeface="Didact Gothic"/>
                          <a:ea typeface="Didact Gothic"/>
                          <a:cs typeface="Didact Gothic"/>
                          <a:sym typeface="Didact Gothic"/>
                        </a:rPr>
                        <a:t>Bruna Costa</a:t>
                      </a:r>
                    </a:p>
                    <a:p>
                      <a:pPr marL="0" lvl="0" indent="0" algn="ctr" rtl="0">
                        <a:spcBef>
                          <a:spcPts val="0"/>
                        </a:spcBef>
                        <a:spcAft>
                          <a:spcPts val="0"/>
                        </a:spcAft>
                        <a:buNone/>
                      </a:pPr>
                      <a:r>
                        <a:rPr lang="pt-PT" sz="1400" dirty="0">
                          <a:solidFill>
                            <a:schemeClr val="lt1"/>
                          </a:solidFill>
                          <a:latin typeface="Didact Gothic"/>
                          <a:ea typeface="Didact Gothic"/>
                          <a:cs typeface="Didact Gothic"/>
                          <a:sym typeface="Didact Gothic"/>
                        </a:rPr>
                        <a:t>(1211136)</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07-05-2023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13-05-2023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27-04-2023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13-05-2023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908" name="Google Shape;908;p67"/>
          <p:cNvSpPr/>
          <p:nvPr/>
        </p:nvSpPr>
        <p:spPr>
          <a:xfrm>
            <a:off x="194982" y="1183079"/>
            <a:ext cx="2337300" cy="5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Oval 1">
            <a:extLst>
              <a:ext uri="{FF2B5EF4-FFF2-40B4-BE49-F238E27FC236}">
                <a16:creationId xmlns:a16="http://schemas.microsoft.com/office/drawing/2014/main" id="{4D59124F-F417-029B-1B0D-8BF2DF4DE6BD}"/>
              </a:ext>
            </a:extLst>
          </p:cNvPr>
          <p:cNvSpPr/>
          <p:nvPr/>
        </p:nvSpPr>
        <p:spPr>
          <a:xfrm>
            <a:off x="8377521" y="2379696"/>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 name="Oval 2">
            <a:extLst>
              <a:ext uri="{FF2B5EF4-FFF2-40B4-BE49-F238E27FC236}">
                <a16:creationId xmlns:a16="http://schemas.microsoft.com/office/drawing/2014/main" id="{9461BDCF-E913-A43B-699C-CEC6F329CEA5}"/>
              </a:ext>
            </a:extLst>
          </p:cNvPr>
          <p:cNvSpPr/>
          <p:nvPr/>
        </p:nvSpPr>
        <p:spPr>
          <a:xfrm>
            <a:off x="8377520" y="3350426"/>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Oval 3">
            <a:extLst>
              <a:ext uri="{FF2B5EF4-FFF2-40B4-BE49-F238E27FC236}">
                <a16:creationId xmlns:a16="http://schemas.microsoft.com/office/drawing/2014/main" id="{79C12BA3-9E58-CDFA-0CA8-B404FECDD280}"/>
              </a:ext>
            </a:extLst>
          </p:cNvPr>
          <p:cNvSpPr/>
          <p:nvPr/>
        </p:nvSpPr>
        <p:spPr>
          <a:xfrm>
            <a:off x="8377519" y="4311468"/>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248273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Activities</a:t>
            </a:r>
            <a:endParaRPr dirty="0"/>
          </a:p>
        </p:txBody>
      </p:sp>
      <p:graphicFrame>
        <p:nvGraphicFramePr>
          <p:cNvPr id="902" name="Google Shape;902;p67"/>
          <p:cNvGraphicFramePr/>
          <p:nvPr>
            <p:extLst>
              <p:ext uri="{D42A27DB-BD31-4B8C-83A1-F6EECF244321}">
                <p14:modId xmlns:p14="http://schemas.microsoft.com/office/powerpoint/2010/main" val="1864665604"/>
              </p:ext>
            </p:extLst>
          </p:nvPr>
        </p:nvGraphicFramePr>
        <p:xfrm>
          <a:off x="194982" y="1241879"/>
          <a:ext cx="8787654" cy="3620577"/>
        </p:xfrm>
        <a:graphic>
          <a:graphicData uri="http://schemas.openxmlformats.org/drawingml/2006/table">
            <a:tbl>
              <a:tblPr>
                <a:noFill/>
                <a:tableStyleId>{7364CE16-48B2-4FFE-87E4-5AF7A604446F}</a:tableStyleId>
              </a:tblPr>
              <a:tblGrid>
                <a:gridCol w="740023">
                  <a:extLst>
                    <a:ext uri="{9D8B030D-6E8A-4147-A177-3AD203B41FA5}">
                      <a16:colId xmlns:a16="http://schemas.microsoft.com/office/drawing/2014/main" val="20000"/>
                    </a:ext>
                  </a:extLst>
                </a:gridCol>
                <a:gridCol w="2534336">
                  <a:extLst>
                    <a:ext uri="{9D8B030D-6E8A-4147-A177-3AD203B41FA5}">
                      <a16:colId xmlns:a16="http://schemas.microsoft.com/office/drawing/2014/main" val="20001"/>
                    </a:ext>
                  </a:extLst>
                </a:gridCol>
                <a:gridCol w="1445559">
                  <a:extLst>
                    <a:ext uri="{9D8B030D-6E8A-4147-A177-3AD203B41FA5}">
                      <a16:colId xmlns:a16="http://schemas.microsoft.com/office/drawing/2014/main" val="20002"/>
                    </a:ext>
                  </a:extLst>
                </a:gridCol>
                <a:gridCol w="1566582">
                  <a:extLst>
                    <a:ext uri="{9D8B030D-6E8A-4147-A177-3AD203B41FA5}">
                      <a16:colId xmlns:a16="http://schemas.microsoft.com/office/drawing/2014/main" val="20003"/>
                    </a:ext>
                  </a:extLst>
                </a:gridCol>
                <a:gridCol w="1586753">
                  <a:extLst>
                    <a:ext uri="{9D8B030D-6E8A-4147-A177-3AD203B41FA5}">
                      <a16:colId xmlns:a16="http://schemas.microsoft.com/office/drawing/2014/main" val="1415202629"/>
                    </a:ext>
                  </a:extLst>
                </a:gridCol>
                <a:gridCol w="914401">
                  <a:extLst>
                    <a:ext uri="{9D8B030D-6E8A-4147-A177-3AD203B41FA5}">
                      <a16:colId xmlns:a16="http://schemas.microsoft.com/office/drawing/2014/main" val="815088309"/>
                    </a:ext>
                  </a:extLst>
                </a:gridCol>
              </a:tblGrid>
              <a:tr h="652590">
                <a:tc>
                  <a:txBody>
                    <a:bodyPr/>
                    <a:lstStyle/>
                    <a:p>
                      <a:pPr marL="0" lvl="0" indent="0" algn="l" rtl="0">
                        <a:spcBef>
                          <a:spcPts val="0"/>
                        </a:spcBef>
                        <a:spcAft>
                          <a:spcPts val="0"/>
                        </a:spcAft>
                        <a:buNone/>
                      </a:pPr>
                      <a:r>
                        <a:rPr lang="en" sz="1400" b="1" dirty="0">
                          <a:solidFill>
                            <a:schemeClr val="lt1"/>
                          </a:solidFill>
                          <a:latin typeface="Syne"/>
                          <a:ea typeface="Syne"/>
                          <a:cs typeface="Syne"/>
                          <a:sym typeface="Syne"/>
                        </a:rPr>
                        <a:t>ID</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400" b="1" dirty="0">
                          <a:solidFill>
                            <a:schemeClr val="lt1"/>
                          </a:solidFill>
                          <a:latin typeface="Syne"/>
                          <a:ea typeface="Syne"/>
                          <a:cs typeface="Syne"/>
                          <a:sym typeface="Syne"/>
                        </a:rPr>
                        <a:t>Description</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400" b="1" dirty="0">
                          <a:solidFill>
                            <a:schemeClr val="lt1"/>
                          </a:solidFill>
                          <a:latin typeface="Syne"/>
                          <a:ea typeface="Syne"/>
                          <a:cs typeface="Syne"/>
                          <a:sym typeface="Syne"/>
                        </a:rPr>
                        <a:t>Reponsable</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400" b="1" dirty="0">
                          <a:solidFill>
                            <a:schemeClr val="lt1"/>
                          </a:solidFill>
                          <a:latin typeface="Syne"/>
                          <a:ea typeface="Syne"/>
                          <a:cs typeface="Syne"/>
                          <a:sym typeface="Syne"/>
                        </a:rPr>
                        <a:t>Base Line</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pt-PT" sz="1400" b="1" dirty="0">
                          <a:solidFill>
                            <a:schemeClr val="lt1"/>
                          </a:solidFill>
                          <a:latin typeface="Syne"/>
                          <a:ea typeface="Syne"/>
                          <a:cs typeface="Syne"/>
                          <a:sym typeface="Syne"/>
                        </a:rPr>
                        <a:t>Real</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pt-PT" sz="1400" b="1" dirty="0">
                          <a:solidFill>
                            <a:schemeClr val="lt1"/>
                          </a:solidFill>
                          <a:latin typeface="Syne"/>
                          <a:ea typeface="Syne"/>
                          <a:cs typeface="Syne"/>
                          <a:sym typeface="Syne"/>
                        </a:rPr>
                        <a:t>Estado</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34603">
                <a:tc>
                  <a:txBody>
                    <a:bodyPr/>
                    <a:lstStyle/>
                    <a:p>
                      <a:pPr marL="0" lvl="0" indent="0" algn="l" rtl="0">
                        <a:spcBef>
                          <a:spcPts val="0"/>
                        </a:spcBef>
                        <a:spcAft>
                          <a:spcPts val="0"/>
                        </a:spcAft>
                        <a:buNone/>
                      </a:pPr>
                      <a:r>
                        <a:rPr lang="en" sz="1600" b="1" dirty="0">
                          <a:solidFill>
                            <a:schemeClr val="lt1"/>
                          </a:solidFill>
                          <a:latin typeface="Syne"/>
                          <a:ea typeface="Syne"/>
                          <a:cs typeface="Syne"/>
                          <a:sym typeface="Syne"/>
                        </a:rPr>
                        <a:t>2001</a:t>
                      </a:r>
                      <a:endParaRPr sz="16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sz="1400" dirty="0">
                          <a:solidFill>
                            <a:schemeClr val="lt1"/>
                          </a:solidFill>
                          <a:latin typeface="Didact Gothic"/>
                          <a:ea typeface="Didact Gothic"/>
                          <a:cs typeface="Didact Gothic"/>
                          <a:sym typeface="Didact Gothic"/>
                        </a:rPr>
                        <a:t>As Teacher, I want to create/update an exam</a:t>
                      </a: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dirty="0" err="1">
                          <a:solidFill>
                            <a:schemeClr val="lt1"/>
                          </a:solidFill>
                          <a:latin typeface="Didact Gothic"/>
                          <a:ea typeface="Didact Gothic"/>
                          <a:cs typeface="Didact Gothic"/>
                          <a:sym typeface="Didact Gothic"/>
                        </a:rPr>
                        <a:t>All</a:t>
                      </a:r>
                      <a:r>
                        <a:rPr lang="pt-PT" sz="1400" dirty="0">
                          <a:solidFill>
                            <a:schemeClr val="lt1"/>
                          </a:solidFill>
                          <a:latin typeface="Didact Gothic"/>
                          <a:ea typeface="Didact Gothic"/>
                          <a:cs typeface="Didact Gothic"/>
                          <a:sym typeface="Didact Gothic"/>
                        </a:rPr>
                        <a:t> Team</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10-05-2023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21-05-2023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lang="pt-PT" sz="1400" dirty="0">
                        <a:solidFill>
                          <a:schemeClr val="lt1"/>
                        </a:solidFill>
                        <a:latin typeface="Didact Gothic"/>
                        <a:ea typeface="Didact Gothic"/>
                        <a:cs typeface="Didact Gothic"/>
                        <a:sym typeface="Didact Gothic"/>
                      </a:endParaRP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10-05-2023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21-05-2023</a:t>
                      </a:r>
                    </a:p>
                    <a:p>
                      <a:pPr marL="0" lvl="0" indent="0" algn="ctr" rtl="0">
                        <a:lnSpc>
                          <a:spcPct val="100000"/>
                        </a:lnSpc>
                        <a:spcBef>
                          <a:spcPts val="0"/>
                        </a:spcBef>
                        <a:spcAft>
                          <a:spcPts val="0"/>
                        </a:spcAft>
                        <a:buNone/>
                      </a:pPr>
                      <a:endParaRPr lang="pt-PT"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93830">
                <a:tc>
                  <a:txBody>
                    <a:bodyPr/>
                    <a:lstStyle/>
                    <a:p>
                      <a:pPr marL="0" lvl="0" indent="0" algn="l" rtl="0">
                        <a:spcBef>
                          <a:spcPts val="0"/>
                        </a:spcBef>
                        <a:spcAft>
                          <a:spcPts val="0"/>
                        </a:spcAft>
                        <a:buNone/>
                      </a:pPr>
                      <a:r>
                        <a:rPr lang="en" sz="1500" b="1" dirty="0">
                          <a:solidFill>
                            <a:schemeClr val="lt1"/>
                          </a:solidFill>
                          <a:latin typeface="Syne"/>
                          <a:ea typeface="Syne"/>
                          <a:cs typeface="Syne"/>
                          <a:sym typeface="Syne"/>
                        </a:rPr>
                        <a:t>2002</a:t>
                      </a:r>
                      <a:endParaRPr sz="15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sz="1400" dirty="0">
                          <a:solidFill>
                            <a:schemeClr val="lt1"/>
                          </a:solidFill>
                          <a:latin typeface="Didact Gothic"/>
                          <a:ea typeface="Didact Gothic"/>
                          <a:cs typeface="Didact Gothic"/>
                          <a:sym typeface="Didact Gothic"/>
                        </a:rPr>
                        <a:t>As Student, I want to view a list of my future exams</a:t>
                      </a: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dirty="0">
                          <a:solidFill>
                            <a:schemeClr val="lt1"/>
                          </a:solidFill>
                          <a:latin typeface="Didact Gothic"/>
                          <a:ea typeface="Didact Gothic"/>
                          <a:cs typeface="Didact Gothic"/>
                          <a:sym typeface="Didact Gothic"/>
                        </a:rPr>
                        <a:t>Bruna Costa</a:t>
                      </a:r>
                    </a:p>
                    <a:p>
                      <a:pPr marL="0" lvl="0" indent="0" algn="ctr" rtl="0">
                        <a:spcBef>
                          <a:spcPts val="0"/>
                        </a:spcBef>
                        <a:spcAft>
                          <a:spcPts val="0"/>
                        </a:spcAft>
                        <a:buNone/>
                      </a:pPr>
                      <a:r>
                        <a:rPr lang="pt-PT" sz="1400" dirty="0">
                          <a:solidFill>
                            <a:schemeClr val="lt1"/>
                          </a:solidFill>
                          <a:latin typeface="Didact Gothic"/>
                          <a:ea typeface="Didact Gothic"/>
                          <a:cs typeface="Didact Gothic"/>
                          <a:sym typeface="Didact Gothic"/>
                        </a:rPr>
                        <a:t>(1211136)</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400" dirty="0">
                        <a:solidFill>
                          <a:schemeClr val="lt1"/>
                        </a:solidFill>
                        <a:latin typeface="Didact Gothic"/>
                        <a:ea typeface="Didact Gothic"/>
                        <a:cs typeface="Didact Gothic"/>
                        <a:sym typeface="Didact Gothic"/>
                      </a:endParaRP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16-05-2023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19-05-2023</a:t>
                      </a:r>
                    </a:p>
                    <a:p>
                      <a:pPr marL="0" lvl="0" indent="0" algn="l" rtl="0">
                        <a:lnSpc>
                          <a:spcPct val="100000"/>
                        </a:lnSpc>
                        <a:spcBef>
                          <a:spcPts val="0"/>
                        </a:spcBef>
                        <a:spcAft>
                          <a:spcPts val="0"/>
                        </a:spcAft>
                        <a:buNone/>
                      </a:pP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16-05-2023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19-05-2023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895407">
                <a:tc>
                  <a:txBody>
                    <a:bodyPr/>
                    <a:lstStyle/>
                    <a:p>
                      <a:pPr marL="0" lvl="0" indent="0" algn="l" rtl="0">
                        <a:spcBef>
                          <a:spcPts val="0"/>
                        </a:spcBef>
                        <a:spcAft>
                          <a:spcPts val="0"/>
                        </a:spcAft>
                        <a:buNone/>
                      </a:pPr>
                      <a:r>
                        <a:rPr lang="en" sz="1500" b="1" dirty="0">
                          <a:solidFill>
                            <a:schemeClr val="lt1"/>
                          </a:solidFill>
                          <a:latin typeface="Syne"/>
                          <a:ea typeface="Syne"/>
                          <a:cs typeface="Syne"/>
                          <a:sym typeface="Syne"/>
                        </a:rPr>
                        <a:t>2003</a:t>
                      </a:r>
                      <a:endParaRPr sz="15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sz="1400" dirty="0">
                          <a:solidFill>
                            <a:schemeClr val="lt1"/>
                          </a:solidFill>
                          <a:latin typeface="Didact Gothic"/>
                          <a:ea typeface="Didact Gothic"/>
                          <a:cs typeface="Didact Gothic"/>
                          <a:sym typeface="Didact Gothic"/>
                        </a:rPr>
                        <a:t>As Teacher, I want to view a list of all exams in a course</a:t>
                      </a: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dirty="0">
                          <a:solidFill>
                            <a:schemeClr val="lt1"/>
                          </a:solidFill>
                          <a:latin typeface="Didact Gothic"/>
                          <a:ea typeface="Didact Gothic"/>
                          <a:cs typeface="Didact Gothic"/>
                          <a:sym typeface="Didact Gothic"/>
                        </a:rPr>
                        <a:t>Bruna Costa</a:t>
                      </a:r>
                    </a:p>
                    <a:p>
                      <a:pPr marL="0" lvl="0" indent="0" algn="ctr" rtl="0">
                        <a:spcBef>
                          <a:spcPts val="0"/>
                        </a:spcBef>
                        <a:spcAft>
                          <a:spcPts val="0"/>
                        </a:spcAft>
                        <a:buNone/>
                      </a:pPr>
                      <a:r>
                        <a:rPr lang="pt-PT" sz="1400" dirty="0">
                          <a:solidFill>
                            <a:schemeClr val="lt1"/>
                          </a:solidFill>
                          <a:latin typeface="Didact Gothic"/>
                          <a:ea typeface="Didact Gothic"/>
                          <a:cs typeface="Didact Gothic"/>
                          <a:sym typeface="Didact Gothic"/>
                        </a:rPr>
                        <a:t>(1211136)</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16-05-2023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19-05-2023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16-05-2023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19-05-2023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908" name="Google Shape;908;p67"/>
          <p:cNvSpPr/>
          <p:nvPr/>
        </p:nvSpPr>
        <p:spPr>
          <a:xfrm>
            <a:off x="194982" y="1183079"/>
            <a:ext cx="2337300" cy="5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Oval 1">
            <a:extLst>
              <a:ext uri="{FF2B5EF4-FFF2-40B4-BE49-F238E27FC236}">
                <a16:creationId xmlns:a16="http://schemas.microsoft.com/office/drawing/2014/main" id="{4D59124F-F417-029B-1B0D-8BF2DF4DE6BD}"/>
              </a:ext>
            </a:extLst>
          </p:cNvPr>
          <p:cNvSpPr/>
          <p:nvPr/>
        </p:nvSpPr>
        <p:spPr>
          <a:xfrm>
            <a:off x="8377521" y="2379696"/>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 name="Oval 2">
            <a:extLst>
              <a:ext uri="{FF2B5EF4-FFF2-40B4-BE49-F238E27FC236}">
                <a16:creationId xmlns:a16="http://schemas.microsoft.com/office/drawing/2014/main" id="{9461BDCF-E913-A43B-699C-CEC6F329CEA5}"/>
              </a:ext>
            </a:extLst>
          </p:cNvPr>
          <p:cNvSpPr/>
          <p:nvPr/>
        </p:nvSpPr>
        <p:spPr>
          <a:xfrm>
            <a:off x="8377520" y="3350426"/>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Oval 3">
            <a:extLst>
              <a:ext uri="{FF2B5EF4-FFF2-40B4-BE49-F238E27FC236}">
                <a16:creationId xmlns:a16="http://schemas.microsoft.com/office/drawing/2014/main" id="{79C12BA3-9E58-CDFA-0CA8-B404FECDD280}"/>
              </a:ext>
            </a:extLst>
          </p:cNvPr>
          <p:cNvSpPr/>
          <p:nvPr/>
        </p:nvSpPr>
        <p:spPr>
          <a:xfrm>
            <a:off x="8377519" y="4311468"/>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19540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Activities</a:t>
            </a:r>
            <a:endParaRPr dirty="0"/>
          </a:p>
        </p:txBody>
      </p:sp>
      <p:graphicFrame>
        <p:nvGraphicFramePr>
          <p:cNvPr id="902" name="Google Shape;902;p67"/>
          <p:cNvGraphicFramePr/>
          <p:nvPr>
            <p:extLst>
              <p:ext uri="{D42A27DB-BD31-4B8C-83A1-F6EECF244321}">
                <p14:modId xmlns:p14="http://schemas.microsoft.com/office/powerpoint/2010/main" val="298252944"/>
              </p:ext>
            </p:extLst>
          </p:nvPr>
        </p:nvGraphicFramePr>
        <p:xfrm>
          <a:off x="194982" y="1181363"/>
          <a:ext cx="8787654" cy="3722680"/>
        </p:xfrm>
        <a:graphic>
          <a:graphicData uri="http://schemas.openxmlformats.org/drawingml/2006/table">
            <a:tbl>
              <a:tblPr>
                <a:noFill/>
                <a:tableStyleId>{7364CE16-48B2-4FFE-87E4-5AF7A604446F}</a:tableStyleId>
              </a:tblPr>
              <a:tblGrid>
                <a:gridCol w="740023">
                  <a:extLst>
                    <a:ext uri="{9D8B030D-6E8A-4147-A177-3AD203B41FA5}">
                      <a16:colId xmlns:a16="http://schemas.microsoft.com/office/drawing/2014/main" val="20000"/>
                    </a:ext>
                  </a:extLst>
                </a:gridCol>
                <a:gridCol w="2662083">
                  <a:extLst>
                    <a:ext uri="{9D8B030D-6E8A-4147-A177-3AD203B41FA5}">
                      <a16:colId xmlns:a16="http://schemas.microsoft.com/office/drawing/2014/main" val="20001"/>
                    </a:ext>
                  </a:extLst>
                </a:gridCol>
                <a:gridCol w="1385047">
                  <a:extLst>
                    <a:ext uri="{9D8B030D-6E8A-4147-A177-3AD203B41FA5}">
                      <a16:colId xmlns:a16="http://schemas.microsoft.com/office/drawing/2014/main" val="20002"/>
                    </a:ext>
                  </a:extLst>
                </a:gridCol>
                <a:gridCol w="1519518">
                  <a:extLst>
                    <a:ext uri="{9D8B030D-6E8A-4147-A177-3AD203B41FA5}">
                      <a16:colId xmlns:a16="http://schemas.microsoft.com/office/drawing/2014/main" val="20003"/>
                    </a:ext>
                  </a:extLst>
                </a:gridCol>
                <a:gridCol w="1566582">
                  <a:extLst>
                    <a:ext uri="{9D8B030D-6E8A-4147-A177-3AD203B41FA5}">
                      <a16:colId xmlns:a16="http://schemas.microsoft.com/office/drawing/2014/main" val="1415202629"/>
                    </a:ext>
                  </a:extLst>
                </a:gridCol>
                <a:gridCol w="914401">
                  <a:extLst>
                    <a:ext uri="{9D8B030D-6E8A-4147-A177-3AD203B41FA5}">
                      <a16:colId xmlns:a16="http://schemas.microsoft.com/office/drawing/2014/main" val="815088309"/>
                    </a:ext>
                  </a:extLst>
                </a:gridCol>
              </a:tblGrid>
              <a:tr h="613810">
                <a:tc>
                  <a:txBody>
                    <a:bodyPr/>
                    <a:lstStyle/>
                    <a:p>
                      <a:pPr marL="0" lvl="0" indent="0" algn="l" rtl="0">
                        <a:spcBef>
                          <a:spcPts val="0"/>
                        </a:spcBef>
                        <a:spcAft>
                          <a:spcPts val="0"/>
                        </a:spcAft>
                        <a:buNone/>
                      </a:pPr>
                      <a:r>
                        <a:rPr lang="en" sz="1400" b="1" dirty="0">
                          <a:solidFill>
                            <a:schemeClr val="lt1"/>
                          </a:solidFill>
                          <a:latin typeface="Syne"/>
                          <a:ea typeface="Syne"/>
                          <a:cs typeface="Syne"/>
                          <a:sym typeface="Syne"/>
                        </a:rPr>
                        <a:t>ID</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400" b="1" dirty="0">
                          <a:solidFill>
                            <a:schemeClr val="lt1"/>
                          </a:solidFill>
                          <a:latin typeface="Syne"/>
                          <a:ea typeface="Syne"/>
                          <a:cs typeface="Syne"/>
                          <a:sym typeface="Syne"/>
                        </a:rPr>
                        <a:t>Description</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400" b="1" dirty="0">
                          <a:solidFill>
                            <a:schemeClr val="lt1"/>
                          </a:solidFill>
                          <a:latin typeface="Syne"/>
                          <a:ea typeface="Syne"/>
                          <a:cs typeface="Syne"/>
                          <a:sym typeface="Syne"/>
                        </a:rPr>
                        <a:t>Reponsable</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400" b="1" dirty="0">
                          <a:solidFill>
                            <a:schemeClr val="lt1"/>
                          </a:solidFill>
                          <a:latin typeface="Syne"/>
                          <a:ea typeface="Syne"/>
                          <a:cs typeface="Syne"/>
                          <a:sym typeface="Syne"/>
                        </a:rPr>
                        <a:t>Base Line</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pt-PT" sz="1400" b="1" dirty="0">
                          <a:solidFill>
                            <a:schemeClr val="lt1"/>
                          </a:solidFill>
                          <a:latin typeface="Syne"/>
                          <a:ea typeface="Syne"/>
                          <a:cs typeface="Syne"/>
                          <a:sym typeface="Syne"/>
                        </a:rPr>
                        <a:t>Real</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pt-PT" sz="1400" b="1" dirty="0">
                          <a:solidFill>
                            <a:schemeClr val="lt1"/>
                          </a:solidFill>
                          <a:latin typeface="Syne"/>
                          <a:ea typeface="Syne"/>
                          <a:cs typeface="Syne"/>
                          <a:sym typeface="Syne"/>
                        </a:rPr>
                        <a:t>Estado</a:t>
                      </a:r>
                      <a:endParaRPr sz="14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13013">
                <a:tc>
                  <a:txBody>
                    <a:bodyPr/>
                    <a:lstStyle/>
                    <a:p>
                      <a:pPr marL="0" lvl="0" indent="0" algn="l" rtl="0">
                        <a:spcBef>
                          <a:spcPts val="0"/>
                        </a:spcBef>
                        <a:spcAft>
                          <a:spcPts val="0"/>
                        </a:spcAft>
                        <a:buNone/>
                      </a:pPr>
                      <a:r>
                        <a:rPr lang="en" sz="1600" b="1" dirty="0">
                          <a:solidFill>
                            <a:schemeClr val="lt1"/>
                          </a:solidFill>
                          <a:latin typeface="Syne"/>
                          <a:ea typeface="Syne"/>
                          <a:cs typeface="Syne"/>
                          <a:sym typeface="Syne"/>
                        </a:rPr>
                        <a:t>3001</a:t>
                      </a:r>
                      <a:endParaRPr sz="16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sz="1400" dirty="0">
                          <a:solidFill>
                            <a:schemeClr val="lt1"/>
                          </a:solidFill>
                          <a:latin typeface="Didact Gothic"/>
                          <a:ea typeface="Didact Gothic"/>
                          <a:cs typeface="Didact Gothic"/>
                          <a:sym typeface="Didact Gothic"/>
                        </a:rPr>
                        <a:t>Communication </a:t>
                      </a:r>
                      <a:r>
                        <a:rPr lang="en-US" sz="1400" dirty="0" err="1">
                          <a:solidFill>
                            <a:schemeClr val="lt1"/>
                          </a:solidFill>
                          <a:latin typeface="Didact Gothic"/>
                          <a:ea typeface="Didact Gothic"/>
                          <a:cs typeface="Didact Gothic"/>
                          <a:sym typeface="Didact Gothic"/>
                        </a:rPr>
                        <a:t>infrastruture</a:t>
                      </a:r>
                      <a:r>
                        <a:rPr lang="en-US" sz="1400" dirty="0">
                          <a:solidFill>
                            <a:schemeClr val="lt1"/>
                          </a:solidFill>
                          <a:latin typeface="Didact Gothic"/>
                          <a:ea typeface="Didact Gothic"/>
                          <a:cs typeface="Didact Gothic"/>
                          <a:sym typeface="Didact Gothic"/>
                        </a:rPr>
                        <a:t> for the Shared Boards and the </a:t>
                      </a:r>
                      <a:r>
                        <a:rPr lang="en-US" sz="1400" dirty="0" err="1">
                          <a:solidFill>
                            <a:schemeClr val="lt1"/>
                          </a:solidFill>
                          <a:latin typeface="Didact Gothic"/>
                          <a:ea typeface="Didact Gothic"/>
                          <a:cs typeface="Didact Gothic"/>
                          <a:sym typeface="Didact Gothic"/>
                        </a:rPr>
                        <a:t>depoyment</a:t>
                      </a:r>
                      <a:r>
                        <a:rPr lang="en-US" sz="1400" dirty="0">
                          <a:solidFill>
                            <a:schemeClr val="lt1"/>
                          </a:solidFill>
                          <a:latin typeface="Didact Gothic"/>
                          <a:ea typeface="Didact Gothic"/>
                          <a:cs typeface="Didact Gothic"/>
                          <a:sym typeface="Didact Gothic"/>
                        </a:rPr>
                        <a:t> of the solution</a:t>
                      </a: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dirty="0" err="1">
                          <a:solidFill>
                            <a:schemeClr val="lt1"/>
                          </a:solidFill>
                          <a:latin typeface="Didact Gothic"/>
                          <a:ea typeface="Didact Gothic"/>
                          <a:cs typeface="Didact Gothic"/>
                          <a:sym typeface="Didact Gothic"/>
                        </a:rPr>
                        <a:t>All</a:t>
                      </a:r>
                      <a:r>
                        <a:rPr lang="pt-PT" sz="1400" dirty="0">
                          <a:solidFill>
                            <a:schemeClr val="lt1"/>
                          </a:solidFill>
                          <a:latin typeface="Didact Gothic"/>
                          <a:ea typeface="Didact Gothic"/>
                          <a:cs typeface="Didact Gothic"/>
                          <a:sym typeface="Didact Gothic"/>
                        </a:rPr>
                        <a:t> Team</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11-05-2023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13-05-2023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lang="pt-PT" sz="1400" dirty="0">
                        <a:solidFill>
                          <a:schemeClr val="lt1"/>
                        </a:solidFill>
                        <a:latin typeface="Didact Gothic"/>
                        <a:ea typeface="Didact Gothic"/>
                        <a:cs typeface="Didact Gothic"/>
                        <a:sym typeface="Didact Gothic"/>
                      </a:endParaRP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11-05-2023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12-05-2023</a:t>
                      </a:r>
                    </a:p>
                    <a:p>
                      <a:pPr marL="0" lvl="0" indent="0" algn="ctr" rtl="0">
                        <a:lnSpc>
                          <a:spcPct val="100000"/>
                        </a:lnSpc>
                        <a:spcBef>
                          <a:spcPts val="0"/>
                        </a:spcBef>
                        <a:spcAft>
                          <a:spcPts val="0"/>
                        </a:spcAft>
                        <a:buNone/>
                      </a:pPr>
                      <a:endParaRPr lang="pt-PT"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1013013">
                <a:tc>
                  <a:txBody>
                    <a:bodyPr/>
                    <a:lstStyle/>
                    <a:p>
                      <a:pPr marL="0" lvl="0" indent="0" algn="l" rtl="0">
                        <a:spcBef>
                          <a:spcPts val="0"/>
                        </a:spcBef>
                        <a:spcAft>
                          <a:spcPts val="0"/>
                        </a:spcAft>
                        <a:buNone/>
                      </a:pPr>
                      <a:r>
                        <a:rPr lang="en" sz="1500" b="1" dirty="0">
                          <a:solidFill>
                            <a:schemeClr val="lt1"/>
                          </a:solidFill>
                          <a:latin typeface="Syne"/>
                          <a:ea typeface="Syne"/>
                          <a:cs typeface="Syne"/>
                          <a:sym typeface="Syne"/>
                        </a:rPr>
                        <a:t>3002</a:t>
                      </a:r>
                      <a:endParaRPr sz="15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sz="1400" dirty="0">
                          <a:solidFill>
                            <a:schemeClr val="lt1"/>
                          </a:solidFill>
                          <a:latin typeface="Didact Gothic"/>
                          <a:ea typeface="Didact Gothic"/>
                          <a:cs typeface="Didact Gothic"/>
                          <a:sym typeface="Didact Gothic"/>
                        </a:rPr>
                        <a:t>As User, I want to create a board</a:t>
                      </a: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dirty="0">
                          <a:solidFill>
                            <a:schemeClr val="lt1"/>
                          </a:solidFill>
                          <a:latin typeface="Didact Gothic"/>
                          <a:ea typeface="Didact Gothic"/>
                          <a:cs typeface="Didact Gothic"/>
                          <a:sym typeface="Didact Gothic"/>
                        </a:rPr>
                        <a:t>Samuel Dias</a:t>
                      </a:r>
                    </a:p>
                    <a:p>
                      <a:pPr marL="0" lvl="0" indent="0" algn="ctr" rtl="0">
                        <a:spcBef>
                          <a:spcPts val="0"/>
                        </a:spcBef>
                        <a:spcAft>
                          <a:spcPts val="0"/>
                        </a:spcAft>
                        <a:buNone/>
                      </a:pPr>
                      <a:r>
                        <a:rPr lang="pt-PT" sz="1400" dirty="0">
                          <a:solidFill>
                            <a:schemeClr val="lt1"/>
                          </a:solidFill>
                          <a:latin typeface="Didact Gothic"/>
                          <a:ea typeface="Didact Gothic"/>
                          <a:cs typeface="Didact Gothic"/>
                          <a:sym typeface="Didact Gothic"/>
                        </a:rPr>
                        <a:t>(1201205)</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400" dirty="0">
                        <a:solidFill>
                          <a:schemeClr val="lt1"/>
                        </a:solidFill>
                        <a:latin typeface="Didact Gothic"/>
                        <a:ea typeface="Didact Gothic"/>
                        <a:cs typeface="Didact Gothic"/>
                        <a:sym typeface="Didact Gothic"/>
                      </a:endParaRP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29-04-2023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04-05-2023</a:t>
                      </a:r>
                    </a:p>
                    <a:p>
                      <a:pPr marL="0" lvl="0" indent="0" algn="l" rtl="0">
                        <a:lnSpc>
                          <a:spcPct val="100000"/>
                        </a:lnSpc>
                        <a:spcBef>
                          <a:spcPts val="0"/>
                        </a:spcBef>
                        <a:spcAft>
                          <a:spcPts val="0"/>
                        </a:spcAft>
                        <a:buNone/>
                      </a:pP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29-04-2023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04-05-2023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1013013">
                <a:tc>
                  <a:txBody>
                    <a:bodyPr/>
                    <a:lstStyle/>
                    <a:p>
                      <a:pPr marL="0" lvl="0" indent="0" algn="l" rtl="0">
                        <a:spcBef>
                          <a:spcPts val="0"/>
                        </a:spcBef>
                        <a:spcAft>
                          <a:spcPts val="0"/>
                        </a:spcAft>
                        <a:buNone/>
                      </a:pPr>
                      <a:r>
                        <a:rPr lang="en" sz="1500" b="1" dirty="0">
                          <a:solidFill>
                            <a:schemeClr val="lt1"/>
                          </a:solidFill>
                          <a:latin typeface="Syne"/>
                          <a:ea typeface="Syne"/>
                          <a:cs typeface="Syne"/>
                          <a:sym typeface="Syne"/>
                        </a:rPr>
                        <a:t>3003</a:t>
                      </a:r>
                      <a:endParaRPr sz="1500" b="1" dirty="0">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US" sz="1400" dirty="0" err="1">
                          <a:solidFill>
                            <a:schemeClr val="lt1"/>
                          </a:solidFill>
                          <a:latin typeface="Didact Gothic"/>
                          <a:ea typeface="Didact Gothic"/>
                          <a:cs typeface="Didact Gothic"/>
                          <a:sym typeface="Didact Gothic"/>
                        </a:rPr>
                        <a:t>Shyncronization</a:t>
                      </a:r>
                      <a:r>
                        <a:rPr lang="en-US" sz="1400" dirty="0">
                          <a:solidFill>
                            <a:schemeClr val="lt1"/>
                          </a:solidFill>
                          <a:latin typeface="Didact Gothic"/>
                          <a:ea typeface="Didact Gothic"/>
                          <a:cs typeface="Didact Gothic"/>
                          <a:sym typeface="Didact Gothic"/>
                        </a:rPr>
                        <a:t> of shared boards and design a conceptual solution based on practical evidence.</a:t>
                      </a: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dirty="0" err="1">
                          <a:solidFill>
                            <a:schemeClr val="lt1"/>
                          </a:solidFill>
                          <a:latin typeface="Didact Gothic"/>
                          <a:ea typeface="Didact Gothic"/>
                          <a:cs typeface="Didact Gothic"/>
                          <a:sym typeface="Didact Gothic"/>
                        </a:rPr>
                        <a:t>All</a:t>
                      </a:r>
                      <a:r>
                        <a:rPr lang="pt-PT" sz="1400" dirty="0">
                          <a:solidFill>
                            <a:schemeClr val="lt1"/>
                          </a:solidFill>
                          <a:latin typeface="Didact Gothic"/>
                          <a:ea typeface="Didact Gothic"/>
                          <a:cs typeface="Didact Gothic"/>
                          <a:sym typeface="Didact Gothic"/>
                        </a:rPr>
                        <a:t> Team</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16-05-2023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19-05-2023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Start</a:t>
                      </a:r>
                      <a:r>
                        <a:rPr lang="pt-PT" sz="1400" dirty="0">
                          <a:solidFill>
                            <a:schemeClr val="lt1"/>
                          </a:solidFill>
                          <a:latin typeface="Didact Gothic"/>
                          <a:ea typeface="Didact Gothic"/>
                          <a:cs typeface="Didact Gothic"/>
                          <a:sym typeface="Didact Gothic"/>
                        </a:rPr>
                        <a:t>: 17-05-2023</a:t>
                      </a:r>
                    </a:p>
                    <a:p>
                      <a:pPr marL="0" lvl="0" indent="0" algn="ctr" rtl="0">
                        <a:lnSpc>
                          <a:spcPct val="100000"/>
                        </a:lnSpc>
                        <a:spcBef>
                          <a:spcPts val="0"/>
                        </a:spcBef>
                        <a:spcAft>
                          <a:spcPts val="0"/>
                        </a:spcAft>
                        <a:buNone/>
                      </a:pPr>
                      <a:r>
                        <a:rPr lang="pt-PT" sz="1400" dirty="0" err="1">
                          <a:solidFill>
                            <a:schemeClr val="lt1"/>
                          </a:solidFill>
                          <a:latin typeface="Didact Gothic"/>
                          <a:ea typeface="Didact Gothic"/>
                          <a:cs typeface="Didact Gothic"/>
                          <a:sym typeface="Didact Gothic"/>
                        </a:rPr>
                        <a:t>End</a:t>
                      </a:r>
                      <a:r>
                        <a:rPr lang="pt-PT" sz="1400" dirty="0">
                          <a:solidFill>
                            <a:schemeClr val="lt1"/>
                          </a:solidFill>
                          <a:latin typeface="Didact Gothic"/>
                          <a:ea typeface="Didact Gothic"/>
                          <a:cs typeface="Didact Gothic"/>
                          <a:sym typeface="Didact Gothic"/>
                        </a:rPr>
                        <a:t>: 17-05-2023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dirty="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908" name="Google Shape;908;p67"/>
          <p:cNvSpPr/>
          <p:nvPr/>
        </p:nvSpPr>
        <p:spPr>
          <a:xfrm>
            <a:off x="194982" y="1183079"/>
            <a:ext cx="2337300" cy="5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Oval 1">
            <a:extLst>
              <a:ext uri="{FF2B5EF4-FFF2-40B4-BE49-F238E27FC236}">
                <a16:creationId xmlns:a16="http://schemas.microsoft.com/office/drawing/2014/main" id="{4D59124F-F417-029B-1B0D-8BF2DF4DE6BD}"/>
              </a:ext>
            </a:extLst>
          </p:cNvPr>
          <p:cNvSpPr/>
          <p:nvPr/>
        </p:nvSpPr>
        <p:spPr>
          <a:xfrm>
            <a:off x="8377521" y="2379696"/>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 name="Oval 2">
            <a:extLst>
              <a:ext uri="{FF2B5EF4-FFF2-40B4-BE49-F238E27FC236}">
                <a16:creationId xmlns:a16="http://schemas.microsoft.com/office/drawing/2014/main" id="{9461BDCF-E913-A43B-699C-CEC6F329CEA5}"/>
              </a:ext>
            </a:extLst>
          </p:cNvPr>
          <p:cNvSpPr/>
          <p:nvPr/>
        </p:nvSpPr>
        <p:spPr>
          <a:xfrm>
            <a:off x="8377520" y="3350426"/>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Oval 3">
            <a:extLst>
              <a:ext uri="{FF2B5EF4-FFF2-40B4-BE49-F238E27FC236}">
                <a16:creationId xmlns:a16="http://schemas.microsoft.com/office/drawing/2014/main" id="{79C12BA3-9E58-CDFA-0CA8-B404FECDD280}"/>
              </a:ext>
            </a:extLst>
          </p:cNvPr>
          <p:cNvSpPr/>
          <p:nvPr/>
        </p:nvSpPr>
        <p:spPr>
          <a:xfrm>
            <a:off x="8377519" y="4311468"/>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611351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8"/>
          <p:cNvSpPr txBox="1">
            <a:spLocks noGrp="1"/>
          </p:cNvSpPr>
          <p:nvPr>
            <p:ph type="title"/>
          </p:nvPr>
        </p:nvSpPr>
        <p:spPr>
          <a:xfrm>
            <a:off x="2869650" y="2036350"/>
            <a:ext cx="4153200" cy="9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Teamwork</a:t>
            </a:r>
            <a:endParaRPr dirty="0"/>
          </a:p>
        </p:txBody>
      </p:sp>
      <p:sp>
        <p:nvSpPr>
          <p:cNvPr id="625" name="Google Shape;625;p58"/>
          <p:cNvSpPr txBox="1">
            <a:spLocks noGrp="1"/>
          </p:cNvSpPr>
          <p:nvPr>
            <p:ph type="title" idx="2"/>
          </p:nvPr>
        </p:nvSpPr>
        <p:spPr>
          <a:xfrm>
            <a:off x="1206750" y="2036350"/>
            <a:ext cx="1662900" cy="9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627" name="Google Shape;627;p58"/>
          <p:cNvSpPr/>
          <p:nvPr/>
        </p:nvSpPr>
        <p:spPr>
          <a:xfrm>
            <a:off x="4151078" y="835828"/>
            <a:ext cx="841856" cy="84185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526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7EFD-E1C9-E6CB-B308-E8BEEE82116A}"/>
              </a:ext>
            </a:extLst>
          </p:cNvPr>
          <p:cNvSpPr>
            <a:spLocks noGrp="1"/>
          </p:cNvSpPr>
          <p:nvPr>
            <p:ph type="title"/>
          </p:nvPr>
        </p:nvSpPr>
        <p:spPr>
          <a:xfrm>
            <a:off x="2340275" y="200826"/>
            <a:ext cx="4234800" cy="920400"/>
          </a:xfrm>
        </p:spPr>
        <p:txBody>
          <a:bodyPr/>
          <a:lstStyle/>
          <a:p>
            <a:r>
              <a:rPr lang="pt-PT" sz="4000" dirty="0" err="1"/>
              <a:t>Teamwork</a:t>
            </a:r>
            <a:r>
              <a:rPr lang="pt-PT" sz="4000" dirty="0"/>
              <a:t> </a:t>
            </a:r>
            <a:r>
              <a:rPr lang="pt-PT" sz="4000" dirty="0" err="1"/>
              <a:t>Methodology</a:t>
            </a:r>
            <a:endParaRPr lang="pt-PT" sz="4000" dirty="0"/>
          </a:p>
        </p:txBody>
      </p:sp>
      <p:pic>
        <p:nvPicPr>
          <p:cNvPr id="6148" name="Picture 4" descr="SCRUM | Superintendência Estadual de Tecnologia da Informação e Comunicação">
            <a:extLst>
              <a:ext uri="{FF2B5EF4-FFF2-40B4-BE49-F238E27FC236}">
                <a16:creationId xmlns:a16="http://schemas.microsoft.com/office/drawing/2014/main" id="{13A51282-9274-7F28-D492-3188B3806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2503" y="1447147"/>
            <a:ext cx="5398994" cy="2899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825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7EFD-E1C9-E6CB-B308-E8BEEE82116A}"/>
              </a:ext>
            </a:extLst>
          </p:cNvPr>
          <p:cNvSpPr>
            <a:spLocks noGrp="1"/>
          </p:cNvSpPr>
          <p:nvPr>
            <p:ph type="title"/>
          </p:nvPr>
        </p:nvSpPr>
        <p:spPr>
          <a:xfrm>
            <a:off x="2340275" y="200826"/>
            <a:ext cx="4234800" cy="920400"/>
          </a:xfrm>
        </p:spPr>
        <p:txBody>
          <a:bodyPr/>
          <a:lstStyle/>
          <a:p>
            <a:r>
              <a:rPr lang="pt-PT" sz="4000" dirty="0" err="1"/>
              <a:t>Conflict</a:t>
            </a:r>
            <a:r>
              <a:rPr lang="pt-PT" sz="4000" dirty="0"/>
              <a:t> </a:t>
            </a:r>
            <a:r>
              <a:rPr lang="pt-PT" sz="4000" dirty="0" err="1"/>
              <a:t>Resolution</a:t>
            </a:r>
            <a:endParaRPr lang="pt-PT" sz="4000" dirty="0"/>
          </a:p>
        </p:txBody>
      </p:sp>
      <p:pic>
        <p:nvPicPr>
          <p:cNvPr id="5122" name="Picture 2" descr="Ignore Icon #416987 - Free Icons Library">
            <a:extLst>
              <a:ext uri="{FF2B5EF4-FFF2-40B4-BE49-F238E27FC236}">
                <a16:creationId xmlns:a16="http://schemas.microsoft.com/office/drawing/2014/main" id="{8FDCC6F9-D35F-3D91-FF85-13B12DF3D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107" y="2045639"/>
            <a:ext cx="1966168" cy="1497667"/>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95BBA5CD-4B84-2621-4DD3-2231F5D76E34}"/>
              </a:ext>
            </a:extLst>
          </p:cNvPr>
          <p:cNvSpPr txBox="1"/>
          <p:nvPr/>
        </p:nvSpPr>
        <p:spPr>
          <a:xfrm>
            <a:off x="443753" y="3691223"/>
            <a:ext cx="1896522" cy="307777"/>
          </a:xfrm>
          <a:prstGeom prst="rect">
            <a:avLst/>
          </a:prstGeom>
          <a:noFill/>
        </p:spPr>
        <p:txBody>
          <a:bodyPr wrap="square" rtlCol="0">
            <a:spAutoFit/>
          </a:bodyPr>
          <a:lstStyle/>
          <a:p>
            <a:r>
              <a:rPr lang="pt-PT" dirty="0" err="1">
                <a:solidFill>
                  <a:schemeClr val="bg1"/>
                </a:solidFill>
              </a:rPr>
              <a:t>Don’t</a:t>
            </a:r>
            <a:r>
              <a:rPr lang="pt-PT" dirty="0">
                <a:solidFill>
                  <a:schemeClr val="bg1"/>
                </a:solidFill>
              </a:rPr>
              <a:t> Ignore </a:t>
            </a:r>
            <a:r>
              <a:rPr lang="pt-PT" dirty="0" err="1">
                <a:solidFill>
                  <a:schemeClr val="bg1"/>
                </a:solidFill>
              </a:rPr>
              <a:t>Conflict</a:t>
            </a:r>
            <a:endParaRPr lang="pt-PT" dirty="0">
              <a:solidFill>
                <a:schemeClr val="bg1"/>
              </a:solidFill>
            </a:endParaRPr>
          </a:p>
        </p:txBody>
      </p:sp>
      <p:pic>
        <p:nvPicPr>
          <p:cNvPr id="5134" name="Picture 14" descr="Download HD Download Amazing High-quality Latest Png Images Transparent -  Management Meeting Png Transparent PNG Image - NicePNG.com">
            <a:extLst>
              <a:ext uri="{FF2B5EF4-FFF2-40B4-BE49-F238E27FC236}">
                <a16:creationId xmlns:a16="http://schemas.microsoft.com/office/drawing/2014/main" id="{957E73E3-7A68-65FA-A017-71F064EE0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875" y="1965797"/>
            <a:ext cx="2762250" cy="165735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4CD70BEE-EA4F-4AD5-85DB-F6115C480AE9}"/>
              </a:ext>
            </a:extLst>
          </p:cNvPr>
          <p:cNvSpPr txBox="1"/>
          <p:nvPr/>
        </p:nvSpPr>
        <p:spPr>
          <a:xfrm>
            <a:off x="3442313" y="3691223"/>
            <a:ext cx="2259374" cy="523220"/>
          </a:xfrm>
          <a:prstGeom prst="rect">
            <a:avLst/>
          </a:prstGeom>
          <a:noFill/>
        </p:spPr>
        <p:txBody>
          <a:bodyPr wrap="square" rtlCol="0">
            <a:spAutoFit/>
          </a:bodyPr>
          <a:lstStyle/>
          <a:p>
            <a:pPr algn="ctr"/>
            <a:r>
              <a:rPr lang="en-US" dirty="0">
                <a:solidFill>
                  <a:schemeClr val="bg1"/>
                </a:solidFill>
              </a:rPr>
              <a:t>Bring Involved Parties Together to Talk</a:t>
            </a:r>
            <a:endParaRPr lang="pt-PT" dirty="0">
              <a:solidFill>
                <a:schemeClr val="bg1"/>
              </a:solidFill>
            </a:endParaRPr>
          </a:p>
        </p:txBody>
      </p:sp>
      <p:sp>
        <p:nvSpPr>
          <p:cNvPr id="5" name="CaixaDeTexto 4">
            <a:extLst>
              <a:ext uri="{FF2B5EF4-FFF2-40B4-BE49-F238E27FC236}">
                <a16:creationId xmlns:a16="http://schemas.microsoft.com/office/drawing/2014/main" id="{FE6232D1-06EC-6E34-7054-DD3BBBAABE3E}"/>
              </a:ext>
            </a:extLst>
          </p:cNvPr>
          <p:cNvSpPr txBox="1"/>
          <p:nvPr/>
        </p:nvSpPr>
        <p:spPr>
          <a:xfrm>
            <a:off x="6879047" y="3691223"/>
            <a:ext cx="1535340" cy="307777"/>
          </a:xfrm>
          <a:prstGeom prst="rect">
            <a:avLst/>
          </a:prstGeom>
          <a:noFill/>
        </p:spPr>
        <p:txBody>
          <a:bodyPr wrap="square" rtlCol="0">
            <a:spAutoFit/>
          </a:bodyPr>
          <a:lstStyle/>
          <a:p>
            <a:pPr algn="ctr"/>
            <a:r>
              <a:rPr lang="en-US" dirty="0">
                <a:solidFill>
                  <a:schemeClr val="bg1"/>
                </a:solidFill>
              </a:rPr>
              <a:t>Solution</a:t>
            </a:r>
            <a:endParaRPr lang="pt-PT" dirty="0">
              <a:solidFill>
                <a:schemeClr val="bg1"/>
              </a:solidFill>
            </a:endParaRPr>
          </a:p>
        </p:txBody>
      </p:sp>
      <p:pic>
        <p:nvPicPr>
          <p:cNvPr id="5144" name="Picture 24" descr="Agência Na Praça | Conteúdo e Performance">
            <a:extLst>
              <a:ext uri="{FF2B5EF4-FFF2-40B4-BE49-F238E27FC236}">
                <a16:creationId xmlns:a16="http://schemas.microsoft.com/office/drawing/2014/main" id="{458F8E23-36F4-FFC1-CD42-0D1547A71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3724" y="1965797"/>
            <a:ext cx="1678329"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180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4"/>
          <p:cNvSpPr/>
          <p:nvPr/>
        </p:nvSpPr>
        <p:spPr>
          <a:xfrm>
            <a:off x="-249800" y="4519721"/>
            <a:ext cx="2337300" cy="5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4"/>
          <p:cNvSpPr/>
          <p:nvPr/>
        </p:nvSpPr>
        <p:spPr>
          <a:xfrm>
            <a:off x="6883100" y="1214925"/>
            <a:ext cx="1299600" cy="5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4"/>
          <p:cNvSpPr txBox="1">
            <a:spLocks noGrp="1"/>
          </p:cNvSpPr>
          <p:nvPr>
            <p:ph type="title"/>
          </p:nvPr>
        </p:nvSpPr>
        <p:spPr>
          <a:xfrm>
            <a:off x="1197150" y="324553"/>
            <a:ext cx="6749700" cy="70874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t>MEMBERS</a:t>
            </a:r>
            <a:endParaRPr sz="8000" dirty="0"/>
          </a:p>
        </p:txBody>
      </p:sp>
      <p:sp>
        <p:nvSpPr>
          <p:cNvPr id="278" name="Google Shape;278;p44"/>
          <p:cNvSpPr txBox="1">
            <a:spLocks noGrp="1"/>
          </p:cNvSpPr>
          <p:nvPr>
            <p:ph type="subTitle" idx="1"/>
          </p:nvPr>
        </p:nvSpPr>
        <p:spPr>
          <a:xfrm>
            <a:off x="1028255" y="3030956"/>
            <a:ext cx="1695733" cy="283045"/>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100" dirty="0"/>
              <a:t>1201205 – Samuel Dias</a:t>
            </a:r>
            <a:endParaRPr sz="1100" dirty="0"/>
          </a:p>
        </p:txBody>
      </p:sp>
      <p:sp>
        <p:nvSpPr>
          <p:cNvPr id="279" name="Google Shape;279;p44"/>
          <p:cNvSpPr/>
          <p:nvPr/>
        </p:nvSpPr>
        <p:spPr>
          <a:xfrm>
            <a:off x="7234814" y="3745626"/>
            <a:ext cx="410843" cy="410843"/>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4"/>
          <p:cNvSpPr/>
          <p:nvPr/>
        </p:nvSpPr>
        <p:spPr>
          <a:xfrm>
            <a:off x="1479404" y="3745626"/>
            <a:ext cx="410843" cy="410843"/>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m 4" descr="Uma imagem com pessoa, peruca&#10;&#10;Descrição gerada automaticamente">
            <a:extLst>
              <a:ext uri="{FF2B5EF4-FFF2-40B4-BE49-F238E27FC236}">
                <a16:creationId xmlns:a16="http://schemas.microsoft.com/office/drawing/2014/main" id="{9FE71F98-8C91-547B-CE0A-F6223BF37FE6}"/>
              </a:ext>
            </a:extLst>
          </p:cNvPr>
          <p:cNvPicPr>
            <a:picLocks noChangeAspect="1"/>
          </p:cNvPicPr>
          <p:nvPr/>
        </p:nvPicPr>
        <p:blipFill>
          <a:blip r:embed="rId3"/>
          <a:stretch>
            <a:fillRect/>
          </a:stretch>
        </p:blipFill>
        <p:spPr>
          <a:xfrm>
            <a:off x="1028255" y="1396442"/>
            <a:ext cx="1677326" cy="1677326"/>
          </a:xfrm>
          <a:prstGeom prst="rect">
            <a:avLst/>
          </a:prstGeom>
        </p:spPr>
      </p:pic>
      <p:pic>
        <p:nvPicPr>
          <p:cNvPr id="6" name="Imagem 5" descr="Uma imagem com pessoa, peruca&#10;&#10;Descrição gerada automaticamente">
            <a:extLst>
              <a:ext uri="{FF2B5EF4-FFF2-40B4-BE49-F238E27FC236}">
                <a16:creationId xmlns:a16="http://schemas.microsoft.com/office/drawing/2014/main" id="{96CDA9EA-4634-A958-95C5-3881AF07B7A0}"/>
              </a:ext>
            </a:extLst>
          </p:cNvPr>
          <p:cNvPicPr>
            <a:picLocks noChangeAspect="1"/>
          </p:cNvPicPr>
          <p:nvPr/>
        </p:nvPicPr>
        <p:blipFill>
          <a:blip r:embed="rId3"/>
          <a:stretch>
            <a:fillRect/>
          </a:stretch>
        </p:blipFill>
        <p:spPr>
          <a:xfrm>
            <a:off x="2813535" y="1977087"/>
            <a:ext cx="1677326" cy="1677326"/>
          </a:xfrm>
          <a:prstGeom prst="rect">
            <a:avLst/>
          </a:prstGeom>
        </p:spPr>
      </p:pic>
      <p:pic>
        <p:nvPicPr>
          <p:cNvPr id="7" name="Imagem 6" descr="Uma imagem com pessoa, peruca&#10;&#10;Descrição gerada automaticamente">
            <a:extLst>
              <a:ext uri="{FF2B5EF4-FFF2-40B4-BE49-F238E27FC236}">
                <a16:creationId xmlns:a16="http://schemas.microsoft.com/office/drawing/2014/main" id="{884C84FB-002C-D59D-2E40-E461BD9B0563}"/>
              </a:ext>
            </a:extLst>
          </p:cNvPr>
          <p:cNvPicPr>
            <a:picLocks noChangeAspect="1"/>
          </p:cNvPicPr>
          <p:nvPr/>
        </p:nvPicPr>
        <p:blipFill>
          <a:blip r:embed="rId3"/>
          <a:stretch>
            <a:fillRect/>
          </a:stretch>
        </p:blipFill>
        <p:spPr>
          <a:xfrm>
            <a:off x="4608019" y="1397874"/>
            <a:ext cx="1677326" cy="1677326"/>
          </a:xfrm>
          <a:prstGeom prst="rect">
            <a:avLst/>
          </a:prstGeom>
        </p:spPr>
      </p:pic>
      <p:pic>
        <p:nvPicPr>
          <p:cNvPr id="8" name="Imagem 7" descr="Uma imagem com pessoa, peruca&#10;&#10;Descrição gerada automaticamente">
            <a:extLst>
              <a:ext uri="{FF2B5EF4-FFF2-40B4-BE49-F238E27FC236}">
                <a16:creationId xmlns:a16="http://schemas.microsoft.com/office/drawing/2014/main" id="{B7A12FF7-049D-5EB8-EA8C-65DB158F1149}"/>
              </a:ext>
            </a:extLst>
          </p:cNvPr>
          <p:cNvPicPr>
            <a:picLocks noChangeAspect="1"/>
          </p:cNvPicPr>
          <p:nvPr/>
        </p:nvPicPr>
        <p:blipFill>
          <a:blip r:embed="rId3"/>
          <a:stretch>
            <a:fillRect/>
          </a:stretch>
        </p:blipFill>
        <p:spPr>
          <a:xfrm>
            <a:off x="6402503" y="1977087"/>
            <a:ext cx="1677326" cy="1677326"/>
          </a:xfrm>
          <a:prstGeom prst="rect">
            <a:avLst/>
          </a:prstGeom>
        </p:spPr>
      </p:pic>
      <p:sp>
        <p:nvSpPr>
          <p:cNvPr id="9" name="Google Shape;278;p44">
            <a:extLst>
              <a:ext uri="{FF2B5EF4-FFF2-40B4-BE49-F238E27FC236}">
                <a16:creationId xmlns:a16="http://schemas.microsoft.com/office/drawing/2014/main" id="{B77DC865-5F79-F149-E1B2-DF308C489288}"/>
              </a:ext>
            </a:extLst>
          </p:cNvPr>
          <p:cNvSpPr txBox="1">
            <a:spLocks/>
          </p:cNvSpPr>
          <p:nvPr/>
        </p:nvSpPr>
        <p:spPr>
          <a:xfrm>
            <a:off x="2795128" y="1707387"/>
            <a:ext cx="1695733" cy="283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1pPr>
            <a:lvl2pPr marL="914400" marR="0" lvl="1" indent="-323850" algn="ctr" rtl="0">
              <a:lnSpc>
                <a:spcPct val="100000"/>
              </a:lnSpc>
              <a:spcBef>
                <a:spcPts val="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2pPr>
            <a:lvl3pPr marL="1371600" marR="0" lvl="2"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3pPr>
            <a:lvl4pPr marL="1828800" marR="0" lvl="3"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4pPr>
            <a:lvl5pPr marL="2286000" marR="0" lvl="4"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5pPr>
            <a:lvl6pPr marL="2743200" marR="0" lvl="5"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6pPr>
            <a:lvl7pPr marL="3200400" marR="0" lvl="6"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7pPr>
            <a:lvl8pPr marL="3657600" marR="0" lvl="7"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8pPr>
            <a:lvl9pPr marL="4114800" marR="0" lvl="8" indent="-323850" algn="ctr" rtl="0">
              <a:lnSpc>
                <a:spcPct val="100000"/>
              </a:lnSpc>
              <a:spcBef>
                <a:spcPts val="1600"/>
              </a:spcBef>
              <a:spcAft>
                <a:spcPts val="160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9pPr>
          </a:lstStyle>
          <a:p>
            <a:pPr marL="0" indent="0"/>
            <a:r>
              <a:rPr lang="en-GB" sz="1100" dirty="0"/>
              <a:t>1201416 – Pedro Alves</a:t>
            </a:r>
          </a:p>
        </p:txBody>
      </p:sp>
      <p:sp>
        <p:nvSpPr>
          <p:cNvPr id="10" name="Google Shape;278;p44">
            <a:extLst>
              <a:ext uri="{FF2B5EF4-FFF2-40B4-BE49-F238E27FC236}">
                <a16:creationId xmlns:a16="http://schemas.microsoft.com/office/drawing/2014/main" id="{2BB7923D-DC2E-0D9B-CDB1-6737E7103268}"/>
              </a:ext>
            </a:extLst>
          </p:cNvPr>
          <p:cNvSpPr txBox="1">
            <a:spLocks/>
          </p:cNvSpPr>
          <p:nvPr/>
        </p:nvSpPr>
        <p:spPr>
          <a:xfrm>
            <a:off x="4583567" y="3030956"/>
            <a:ext cx="1695733" cy="283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1pPr>
            <a:lvl2pPr marL="914400" marR="0" lvl="1" indent="-323850" algn="ctr" rtl="0">
              <a:lnSpc>
                <a:spcPct val="100000"/>
              </a:lnSpc>
              <a:spcBef>
                <a:spcPts val="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2pPr>
            <a:lvl3pPr marL="1371600" marR="0" lvl="2"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3pPr>
            <a:lvl4pPr marL="1828800" marR="0" lvl="3"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4pPr>
            <a:lvl5pPr marL="2286000" marR="0" lvl="4"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5pPr>
            <a:lvl6pPr marL="2743200" marR="0" lvl="5"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6pPr>
            <a:lvl7pPr marL="3200400" marR="0" lvl="6"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7pPr>
            <a:lvl8pPr marL="3657600" marR="0" lvl="7"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8pPr>
            <a:lvl9pPr marL="4114800" marR="0" lvl="8" indent="-323850" algn="ctr" rtl="0">
              <a:lnSpc>
                <a:spcPct val="100000"/>
              </a:lnSpc>
              <a:spcBef>
                <a:spcPts val="1600"/>
              </a:spcBef>
              <a:spcAft>
                <a:spcPts val="160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9pPr>
          </a:lstStyle>
          <a:p>
            <a:pPr marL="0" indent="0"/>
            <a:r>
              <a:rPr lang="en-GB" sz="1100" dirty="0"/>
              <a:t>1211136 – Bruna Costa</a:t>
            </a:r>
          </a:p>
        </p:txBody>
      </p:sp>
      <p:sp>
        <p:nvSpPr>
          <p:cNvPr id="11" name="Google Shape;278;p44">
            <a:extLst>
              <a:ext uri="{FF2B5EF4-FFF2-40B4-BE49-F238E27FC236}">
                <a16:creationId xmlns:a16="http://schemas.microsoft.com/office/drawing/2014/main" id="{97CD835A-0DBC-8477-7A2D-7AD5CA0C84B9}"/>
              </a:ext>
            </a:extLst>
          </p:cNvPr>
          <p:cNvSpPr txBox="1">
            <a:spLocks/>
          </p:cNvSpPr>
          <p:nvPr/>
        </p:nvSpPr>
        <p:spPr>
          <a:xfrm>
            <a:off x="6393299" y="1697131"/>
            <a:ext cx="1695733" cy="283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1pPr>
            <a:lvl2pPr marL="914400" marR="0" lvl="1" indent="-323850" algn="ctr" rtl="0">
              <a:lnSpc>
                <a:spcPct val="100000"/>
              </a:lnSpc>
              <a:spcBef>
                <a:spcPts val="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2pPr>
            <a:lvl3pPr marL="1371600" marR="0" lvl="2"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3pPr>
            <a:lvl4pPr marL="1828800" marR="0" lvl="3"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4pPr>
            <a:lvl5pPr marL="2286000" marR="0" lvl="4"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5pPr>
            <a:lvl6pPr marL="2743200" marR="0" lvl="5"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6pPr>
            <a:lvl7pPr marL="3200400" marR="0" lvl="6"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7pPr>
            <a:lvl8pPr marL="3657600" marR="0" lvl="7"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8pPr>
            <a:lvl9pPr marL="4114800" marR="0" lvl="8" indent="-323850" algn="ctr" rtl="0">
              <a:lnSpc>
                <a:spcPct val="100000"/>
              </a:lnSpc>
              <a:spcBef>
                <a:spcPts val="1600"/>
              </a:spcBef>
              <a:spcAft>
                <a:spcPts val="160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9pPr>
          </a:lstStyle>
          <a:p>
            <a:pPr marL="0" indent="0"/>
            <a:r>
              <a:rPr lang="en-GB" sz="1100" dirty="0"/>
              <a:t>1211201 – Henrique Pinto</a:t>
            </a:r>
          </a:p>
        </p:txBody>
      </p:sp>
      <p:pic>
        <p:nvPicPr>
          <p:cNvPr id="3" name="Imagem 2">
            <a:extLst>
              <a:ext uri="{FF2B5EF4-FFF2-40B4-BE49-F238E27FC236}">
                <a16:creationId xmlns:a16="http://schemas.microsoft.com/office/drawing/2014/main" id="{369F10E6-84EB-CED3-0DA5-EAA0A9090B63}"/>
              </a:ext>
            </a:extLst>
          </p:cNvPr>
          <p:cNvPicPr>
            <a:picLocks noChangeAspect="1"/>
          </p:cNvPicPr>
          <p:nvPr/>
        </p:nvPicPr>
        <p:blipFill>
          <a:blip r:embed="rId4"/>
          <a:stretch>
            <a:fillRect/>
          </a:stretch>
        </p:blipFill>
        <p:spPr>
          <a:xfrm>
            <a:off x="1028982" y="1396443"/>
            <a:ext cx="1676600" cy="1677326"/>
          </a:xfrm>
          <a:prstGeom prst="rect">
            <a:avLst/>
          </a:prstGeom>
        </p:spPr>
      </p:pic>
      <p:pic>
        <p:nvPicPr>
          <p:cNvPr id="12" name="Imagem 11">
            <a:extLst>
              <a:ext uri="{FF2B5EF4-FFF2-40B4-BE49-F238E27FC236}">
                <a16:creationId xmlns:a16="http://schemas.microsoft.com/office/drawing/2014/main" id="{FA113563-B7D7-BD93-C718-88AA62324175}"/>
              </a:ext>
            </a:extLst>
          </p:cNvPr>
          <p:cNvPicPr>
            <a:picLocks noChangeAspect="1"/>
          </p:cNvPicPr>
          <p:nvPr/>
        </p:nvPicPr>
        <p:blipFill>
          <a:blip r:embed="rId5"/>
          <a:stretch>
            <a:fillRect/>
          </a:stretch>
        </p:blipFill>
        <p:spPr>
          <a:xfrm>
            <a:off x="2804631" y="1975629"/>
            <a:ext cx="1686230" cy="1677326"/>
          </a:xfrm>
          <a:prstGeom prst="rect">
            <a:avLst/>
          </a:prstGeom>
        </p:spPr>
      </p:pic>
      <p:pic>
        <p:nvPicPr>
          <p:cNvPr id="2050" name="Picture 2">
            <a:extLst>
              <a:ext uri="{FF2B5EF4-FFF2-40B4-BE49-F238E27FC236}">
                <a16:creationId xmlns:a16="http://schemas.microsoft.com/office/drawing/2014/main" id="{AC62E7B5-85BB-A3CD-9750-2CC4383EED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6458" y="1956470"/>
            <a:ext cx="1718560" cy="1718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716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7EFD-E1C9-E6CB-B308-E8BEEE82116A}"/>
              </a:ext>
            </a:extLst>
          </p:cNvPr>
          <p:cNvSpPr>
            <a:spLocks noGrp="1"/>
          </p:cNvSpPr>
          <p:nvPr>
            <p:ph type="title"/>
          </p:nvPr>
        </p:nvSpPr>
        <p:spPr>
          <a:xfrm>
            <a:off x="2340275" y="200826"/>
            <a:ext cx="4234800" cy="920400"/>
          </a:xfrm>
        </p:spPr>
        <p:txBody>
          <a:bodyPr/>
          <a:lstStyle/>
          <a:p>
            <a:r>
              <a:rPr lang="pt-PT" sz="4000" dirty="0" err="1"/>
              <a:t>Development</a:t>
            </a:r>
            <a:r>
              <a:rPr lang="pt-PT" sz="4000" dirty="0"/>
              <a:t> </a:t>
            </a:r>
            <a:r>
              <a:rPr lang="pt-PT" sz="4000" dirty="0" err="1"/>
              <a:t>Process</a:t>
            </a:r>
            <a:endParaRPr lang="pt-PT" sz="4000" dirty="0"/>
          </a:p>
        </p:txBody>
      </p:sp>
      <p:pic>
        <p:nvPicPr>
          <p:cNvPr id="3" name="Picture 2" descr="Why Test-Driven Development (TDD) | Marsner Technologies">
            <a:extLst>
              <a:ext uri="{FF2B5EF4-FFF2-40B4-BE49-F238E27FC236}">
                <a16:creationId xmlns:a16="http://schemas.microsoft.com/office/drawing/2014/main" id="{CB4F669B-8926-0695-DF13-5ABA6569A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1098" y="1527221"/>
            <a:ext cx="4433153" cy="2943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451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61"/>
          <p:cNvSpPr txBox="1">
            <a:spLocks noGrp="1"/>
          </p:cNvSpPr>
          <p:nvPr>
            <p:ph type="title"/>
          </p:nvPr>
        </p:nvSpPr>
        <p:spPr>
          <a:xfrm>
            <a:off x="2869649" y="815250"/>
            <a:ext cx="4133823" cy="920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Difficulties</a:t>
            </a:r>
            <a:endParaRPr dirty="0"/>
          </a:p>
        </p:txBody>
      </p:sp>
      <p:sp>
        <p:nvSpPr>
          <p:cNvPr id="651" name="Google Shape;651;p61"/>
          <p:cNvSpPr txBox="1">
            <a:spLocks noGrp="1"/>
          </p:cNvSpPr>
          <p:nvPr>
            <p:ph type="title" idx="2"/>
          </p:nvPr>
        </p:nvSpPr>
        <p:spPr>
          <a:xfrm>
            <a:off x="1206750" y="815250"/>
            <a:ext cx="1662900" cy="92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7EFD-E1C9-E6CB-B308-E8BEEE82116A}"/>
              </a:ext>
            </a:extLst>
          </p:cNvPr>
          <p:cNvSpPr>
            <a:spLocks noGrp="1"/>
          </p:cNvSpPr>
          <p:nvPr>
            <p:ph type="title"/>
          </p:nvPr>
        </p:nvSpPr>
        <p:spPr>
          <a:xfrm>
            <a:off x="2340275" y="200826"/>
            <a:ext cx="4234800" cy="920400"/>
          </a:xfrm>
        </p:spPr>
        <p:txBody>
          <a:bodyPr/>
          <a:lstStyle/>
          <a:p>
            <a:r>
              <a:rPr lang="en" dirty="0"/>
              <a:t>Difficulties</a:t>
            </a:r>
            <a:endParaRPr lang="pt-PT" dirty="0"/>
          </a:p>
        </p:txBody>
      </p:sp>
      <p:pic>
        <p:nvPicPr>
          <p:cNvPr id="2050" name="Picture 2" descr="Antlr Project · GitHub">
            <a:extLst>
              <a:ext uri="{FF2B5EF4-FFF2-40B4-BE49-F238E27FC236}">
                <a16:creationId xmlns:a16="http://schemas.microsoft.com/office/drawing/2014/main" id="{040AC3EB-EC9C-FECC-FEBC-3601ADF0F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775" y="1399615"/>
            <a:ext cx="2667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Time Is It? | Engoo">
            <a:extLst>
              <a:ext uri="{FF2B5EF4-FFF2-40B4-BE49-F238E27FC236}">
                <a16:creationId xmlns:a16="http://schemas.microsoft.com/office/drawing/2014/main" id="{382321DB-249B-486E-433B-DC1003921E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78" r="10662"/>
          <a:stretch/>
        </p:blipFill>
        <p:spPr bwMode="auto">
          <a:xfrm>
            <a:off x="5241575" y="1399615"/>
            <a:ext cx="2667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569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7"/>
          <p:cNvSpPr txBox="1">
            <a:spLocks noGrp="1"/>
          </p:cNvSpPr>
          <p:nvPr>
            <p:ph type="title"/>
          </p:nvPr>
        </p:nvSpPr>
        <p:spPr>
          <a:xfrm>
            <a:off x="720000" y="2036350"/>
            <a:ext cx="6054900" cy="92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Products</a:t>
            </a:r>
            <a:endParaRPr dirty="0"/>
          </a:p>
        </p:txBody>
      </p:sp>
      <p:sp>
        <p:nvSpPr>
          <p:cNvPr id="317" name="Google Shape;317;p47"/>
          <p:cNvSpPr txBox="1">
            <a:spLocks noGrp="1"/>
          </p:cNvSpPr>
          <p:nvPr>
            <p:ph type="title" idx="2"/>
          </p:nvPr>
        </p:nvSpPr>
        <p:spPr>
          <a:xfrm>
            <a:off x="720000" y="11945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sp>
        <p:nvSpPr>
          <p:cNvPr id="319" name="Google Shape;319;p47"/>
          <p:cNvSpPr/>
          <p:nvPr/>
        </p:nvSpPr>
        <p:spPr>
          <a:xfrm>
            <a:off x="6973503" y="2150853"/>
            <a:ext cx="841856" cy="84185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297EFD-E1C9-E6CB-B308-E8BEEE82116A}"/>
              </a:ext>
            </a:extLst>
          </p:cNvPr>
          <p:cNvSpPr>
            <a:spLocks noGrp="1"/>
          </p:cNvSpPr>
          <p:nvPr>
            <p:ph type="title"/>
          </p:nvPr>
        </p:nvSpPr>
        <p:spPr>
          <a:xfrm>
            <a:off x="2340275" y="200826"/>
            <a:ext cx="4234800" cy="920400"/>
          </a:xfrm>
        </p:spPr>
        <p:txBody>
          <a:bodyPr/>
          <a:lstStyle/>
          <a:p>
            <a:r>
              <a:rPr lang="pt-PT" sz="4000" dirty="0" err="1"/>
              <a:t>Products</a:t>
            </a:r>
            <a:endParaRPr lang="pt-PT" sz="4000" dirty="0"/>
          </a:p>
        </p:txBody>
      </p:sp>
      <p:pic>
        <p:nvPicPr>
          <p:cNvPr id="3078" name="Picture 6" descr="Teacher clipart PNG images free download | Pngimg.com">
            <a:extLst>
              <a:ext uri="{FF2B5EF4-FFF2-40B4-BE49-F238E27FC236}">
                <a16:creationId xmlns:a16="http://schemas.microsoft.com/office/drawing/2014/main" id="{D71D8AF3-F86B-1050-0A06-1BB5A23E0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0537" y="1682799"/>
            <a:ext cx="2012205" cy="173049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anager - Free business icons">
            <a:extLst>
              <a:ext uri="{FF2B5EF4-FFF2-40B4-BE49-F238E27FC236}">
                <a16:creationId xmlns:a16="http://schemas.microsoft.com/office/drawing/2014/main" id="{33C314D9-9311-9EB1-C667-1A670EDE3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78" y="1473903"/>
            <a:ext cx="1981636" cy="198163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39474822-0D24-E2AB-5F82-B0FAAED5B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1610" y="1516147"/>
            <a:ext cx="803360" cy="189714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A preview of the new agility boards in Jira Software - Work Life by  Atlassian">
            <a:extLst>
              <a:ext uri="{FF2B5EF4-FFF2-40B4-BE49-F238E27FC236}">
                <a16:creationId xmlns:a16="http://schemas.microsoft.com/office/drawing/2014/main" id="{647CCAC8-BCDC-9113-D0E3-FC37F6DC8B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9252" y="1612416"/>
            <a:ext cx="3601760" cy="18008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F87A6D7A-731D-06A7-E337-CED7320D33DC}"/>
              </a:ext>
            </a:extLst>
          </p:cNvPr>
          <p:cNvSpPr txBox="1"/>
          <p:nvPr/>
        </p:nvSpPr>
        <p:spPr>
          <a:xfrm>
            <a:off x="541761" y="3524394"/>
            <a:ext cx="1312269" cy="307777"/>
          </a:xfrm>
          <a:prstGeom prst="rect">
            <a:avLst/>
          </a:prstGeom>
          <a:noFill/>
        </p:spPr>
        <p:txBody>
          <a:bodyPr wrap="square" rtlCol="0">
            <a:spAutoFit/>
          </a:bodyPr>
          <a:lstStyle/>
          <a:p>
            <a:r>
              <a:rPr lang="pt-PT" dirty="0">
                <a:solidFill>
                  <a:schemeClr val="bg1"/>
                </a:solidFill>
              </a:rPr>
              <a:t>Manager APP</a:t>
            </a:r>
          </a:p>
        </p:txBody>
      </p:sp>
      <p:sp>
        <p:nvSpPr>
          <p:cNvPr id="5" name="CaixaDeTexto 4">
            <a:extLst>
              <a:ext uri="{FF2B5EF4-FFF2-40B4-BE49-F238E27FC236}">
                <a16:creationId xmlns:a16="http://schemas.microsoft.com/office/drawing/2014/main" id="{52F2211B-4A06-8AC3-EA11-C09649778E2B}"/>
              </a:ext>
            </a:extLst>
          </p:cNvPr>
          <p:cNvSpPr txBox="1"/>
          <p:nvPr/>
        </p:nvSpPr>
        <p:spPr>
          <a:xfrm>
            <a:off x="2536408" y="3524393"/>
            <a:ext cx="1312269" cy="307777"/>
          </a:xfrm>
          <a:prstGeom prst="rect">
            <a:avLst/>
          </a:prstGeom>
          <a:noFill/>
        </p:spPr>
        <p:txBody>
          <a:bodyPr wrap="square" rtlCol="0">
            <a:spAutoFit/>
          </a:bodyPr>
          <a:lstStyle/>
          <a:p>
            <a:r>
              <a:rPr lang="pt-PT" dirty="0" err="1">
                <a:solidFill>
                  <a:schemeClr val="bg1"/>
                </a:solidFill>
              </a:rPr>
              <a:t>Teacher</a:t>
            </a:r>
            <a:r>
              <a:rPr lang="pt-PT" dirty="0">
                <a:solidFill>
                  <a:schemeClr val="bg1"/>
                </a:solidFill>
              </a:rPr>
              <a:t> APP</a:t>
            </a:r>
          </a:p>
        </p:txBody>
      </p:sp>
      <p:sp>
        <p:nvSpPr>
          <p:cNvPr id="6" name="CaixaDeTexto 5">
            <a:extLst>
              <a:ext uri="{FF2B5EF4-FFF2-40B4-BE49-F238E27FC236}">
                <a16:creationId xmlns:a16="http://schemas.microsoft.com/office/drawing/2014/main" id="{0956D679-D721-90C6-FCFF-EE46245CB1B7}"/>
              </a:ext>
            </a:extLst>
          </p:cNvPr>
          <p:cNvSpPr txBox="1"/>
          <p:nvPr/>
        </p:nvSpPr>
        <p:spPr>
          <a:xfrm>
            <a:off x="5007155" y="3530245"/>
            <a:ext cx="1312269" cy="307777"/>
          </a:xfrm>
          <a:prstGeom prst="rect">
            <a:avLst/>
          </a:prstGeom>
          <a:noFill/>
        </p:spPr>
        <p:txBody>
          <a:bodyPr wrap="square" rtlCol="0">
            <a:spAutoFit/>
          </a:bodyPr>
          <a:lstStyle/>
          <a:p>
            <a:r>
              <a:rPr lang="pt-PT" dirty="0" err="1">
                <a:solidFill>
                  <a:schemeClr val="bg1"/>
                </a:solidFill>
              </a:rPr>
              <a:t>Student</a:t>
            </a:r>
            <a:r>
              <a:rPr lang="pt-PT" dirty="0">
                <a:solidFill>
                  <a:schemeClr val="bg1"/>
                </a:solidFill>
              </a:rPr>
              <a:t> APP</a:t>
            </a:r>
          </a:p>
        </p:txBody>
      </p:sp>
      <p:sp>
        <p:nvSpPr>
          <p:cNvPr id="7" name="CaixaDeTexto 6">
            <a:extLst>
              <a:ext uri="{FF2B5EF4-FFF2-40B4-BE49-F238E27FC236}">
                <a16:creationId xmlns:a16="http://schemas.microsoft.com/office/drawing/2014/main" id="{B970A818-571A-CE44-C50A-89CACCB96E31}"/>
              </a:ext>
            </a:extLst>
          </p:cNvPr>
          <p:cNvSpPr txBox="1"/>
          <p:nvPr/>
        </p:nvSpPr>
        <p:spPr>
          <a:xfrm>
            <a:off x="6958012" y="3509565"/>
            <a:ext cx="1744239" cy="307777"/>
          </a:xfrm>
          <a:prstGeom prst="rect">
            <a:avLst/>
          </a:prstGeom>
          <a:noFill/>
        </p:spPr>
        <p:txBody>
          <a:bodyPr wrap="square" rtlCol="0">
            <a:spAutoFit/>
          </a:bodyPr>
          <a:lstStyle/>
          <a:p>
            <a:r>
              <a:rPr lang="pt-PT" dirty="0" err="1">
                <a:solidFill>
                  <a:schemeClr val="bg1"/>
                </a:solidFill>
              </a:rPr>
              <a:t>SharedBoard</a:t>
            </a:r>
            <a:r>
              <a:rPr lang="pt-PT" dirty="0">
                <a:solidFill>
                  <a:schemeClr val="bg1"/>
                </a:solidFill>
              </a:rPr>
              <a:t> APP</a:t>
            </a:r>
          </a:p>
        </p:txBody>
      </p:sp>
    </p:spTree>
    <p:extLst>
      <p:ext uri="{BB962C8B-B14F-4D97-AF65-F5344CB8AC3E}">
        <p14:creationId xmlns:p14="http://schemas.microsoft.com/office/powerpoint/2010/main" val="1748529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1"/>
          <p:cNvSpPr txBox="1">
            <a:spLocks noGrp="1"/>
          </p:cNvSpPr>
          <p:nvPr>
            <p:ph type="title"/>
          </p:nvPr>
        </p:nvSpPr>
        <p:spPr>
          <a:xfrm>
            <a:off x="2376000" y="2036350"/>
            <a:ext cx="6054900" cy="92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Results</a:t>
            </a:r>
            <a:endParaRPr dirty="0"/>
          </a:p>
        </p:txBody>
      </p:sp>
      <p:sp>
        <p:nvSpPr>
          <p:cNvPr id="387" name="Google Shape;387;p51"/>
          <p:cNvSpPr txBox="1">
            <a:spLocks noGrp="1"/>
          </p:cNvSpPr>
          <p:nvPr>
            <p:ph type="title" idx="2"/>
          </p:nvPr>
        </p:nvSpPr>
        <p:spPr>
          <a:xfrm>
            <a:off x="3363300" y="1194550"/>
            <a:ext cx="50676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07.</a:t>
            </a:r>
            <a:endParaRPr dirty="0"/>
          </a:p>
        </p:txBody>
      </p:sp>
      <p:sp>
        <p:nvSpPr>
          <p:cNvPr id="388" name="Google Shape;388;p51"/>
          <p:cNvSpPr txBox="1">
            <a:spLocks noGrp="1"/>
          </p:cNvSpPr>
          <p:nvPr>
            <p:ph type="subTitle" idx="1"/>
          </p:nvPr>
        </p:nvSpPr>
        <p:spPr>
          <a:xfrm>
            <a:off x="3363300" y="2956750"/>
            <a:ext cx="5067600" cy="415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You can enter a subtitle here if you need it</a:t>
            </a:r>
            <a:endParaRPr/>
          </a:p>
        </p:txBody>
      </p:sp>
      <p:sp>
        <p:nvSpPr>
          <p:cNvPr id="389" name="Google Shape;389;p51"/>
          <p:cNvSpPr/>
          <p:nvPr/>
        </p:nvSpPr>
        <p:spPr>
          <a:xfrm>
            <a:off x="505502" y="539402"/>
            <a:ext cx="415264" cy="415264"/>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0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6"/>
          <p:cNvSpPr txBox="1">
            <a:spLocks noGrp="1"/>
          </p:cNvSpPr>
          <p:nvPr>
            <p:ph type="title"/>
          </p:nvPr>
        </p:nvSpPr>
        <p:spPr>
          <a:xfrm>
            <a:off x="720000" y="1049150"/>
            <a:ext cx="5190300" cy="122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a:t>
            </a:r>
            <a:endParaRPr dirty="0"/>
          </a:p>
        </p:txBody>
      </p:sp>
      <p:sp>
        <p:nvSpPr>
          <p:cNvPr id="310" name="Google Shape;310;p46"/>
          <p:cNvSpPr txBox="1">
            <a:spLocks noGrp="1"/>
          </p:cNvSpPr>
          <p:nvPr>
            <p:ph type="subTitle" idx="1"/>
          </p:nvPr>
        </p:nvSpPr>
        <p:spPr>
          <a:xfrm>
            <a:off x="713100" y="2277650"/>
            <a:ext cx="5190300" cy="1188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The team has developed what is necessary for the individual operation of each of the applications. ISEP hosting services were also used to carry out tests in production.</a:t>
            </a:r>
          </a:p>
        </p:txBody>
      </p:sp>
      <p:sp>
        <p:nvSpPr>
          <p:cNvPr id="311" name="Google Shape;311;p46"/>
          <p:cNvSpPr/>
          <p:nvPr/>
        </p:nvSpPr>
        <p:spPr>
          <a:xfrm>
            <a:off x="5884049" y="1557574"/>
            <a:ext cx="410843" cy="410843"/>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3311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65544284-5C02-3443-134C-4D64D7561234}"/>
              </a:ext>
            </a:extLst>
          </p:cNvPr>
          <p:cNvPicPr>
            <a:picLocks noChangeAspect="1"/>
          </p:cNvPicPr>
          <p:nvPr/>
        </p:nvPicPr>
        <p:blipFill>
          <a:blip r:embed="rId2"/>
          <a:stretch>
            <a:fillRect/>
          </a:stretch>
        </p:blipFill>
        <p:spPr>
          <a:xfrm>
            <a:off x="1993455" y="0"/>
            <a:ext cx="5157089" cy="5143500"/>
          </a:xfrm>
          <a:prstGeom prst="rect">
            <a:avLst/>
          </a:prstGeom>
        </p:spPr>
      </p:pic>
    </p:spTree>
    <p:extLst>
      <p:ext uri="{BB962C8B-B14F-4D97-AF65-F5344CB8AC3E}">
        <p14:creationId xmlns:p14="http://schemas.microsoft.com/office/powerpoint/2010/main" val="1898503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8E7781F2-2345-4D00-83B5-A78CD9268CFD}"/>
              </a:ext>
            </a:extLst>
          </p:cNvPr>
          <p:cNvPicPr>
            <a:picLocks noChangeAspect="1"/>
          </p:cNvPicPr>
          <p:nvPr/>
        </p:nvPicPr>
        <p:blipFill>
          <a:blip r:embed="rId2"/>
          <a:stretch>
            <a:fillRect/>
          </a:stretch>
        </p:blipFill>
        <p:spPr>
          <a:xfrm>
            <a:off x="1749792" y="179226"/>
            <a:ext cx="5644416" cy="4785047"/>
          </a:xfrm>
          <a:prstGeom prst="rect">
            <a:avLst/>
          </a:prstGeom>
        </p:spPr>
      </p:pic>
    </p:spTree>
    <p:extLst>
      <p:ext uri="{BB962C8B-B14F-4D97-AF65-F5344CB8AC3E}">
        <p14:creationId xmlns:p14="http://schemas.microsoft.com/office/powerpoint/2010/main" val="3734388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8"/>
          <p:cNvSpPr txBox="1">
            <a:spLocks noGrp="1"/>
          </p:cNvSpPr>
          <p:nvPr>
            <p:ph type="title"/>
          </p:nvPr>
        </p:nvSpPr>
        <p:spPr>
          <a:xfrm>
            <a:off x="720000" y="578553"/>
            <a:ext cx="4294800" cy="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325" name="Google Shape;325;p48"/>
          <p:cNvSpPr txBox="1">
            <a:spLocks noGrp="1"/>
          </p:cNvSpPr>
          <p:nvPr>
            <p:ph type="body" idx="1"/>
          </p:nvPr>
        </p:nvSpPr>
        <p:spPr>
          <a:xfrm>
            <a:off x="720000" y="1843250"/>
            <a:ext cx="3756900" cy="26166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rgbClr val="273D40"/>
              </a:buClr>
              <a:buSzPts val="600"/>
              <a:buFont typeface="Arial"/>
              <a:buNone/>
            </a:pPr>
            <a:r>
              <a:rPr lang="en-US" dirty="0"/>
              <a:t>The project met the group's expectations, it manages to improve our qualities as future engineers. </a:t>
            </a:r>
            <a:endParaRPr lang="en-US"/>
          </a:p>
          <a:p>
            <a:pPr marL="0" lvl="0" indent="0" algn="just" rtl="0">
              <a:spcBef>
                <a:spcPts val="0"/>
              </a:spcBef>
              <a:spcAft>
                <a:spcPts val="0"/>
              </a:spcAft>
              <a:buClr>
                <a:srgbClr val="273D40"/>
              </a:buClr>
              <a:buSzPts val="600"/>
              <a:buFont typeface="Arial"/>
              <a:buNone/>
            </a:pPr>
            <a:r>
              <a:rPr lang="en-US" dirty="0">
                <a:solidFill>
                  <a:schemeClr val="lt1"/>
                </a:solidFill>
              </a:rPr>
              <a:t>During the realization of this project, we managed to learn new ways of adapting to each other. Mainly manage the conflicts of the different personalities of the group members.</a:t>
            </a:r>
          </a:p>
          <a:p>
            <a:pPr marL="0" lvl="0" indent="0" algn="just" rtl="0">
              <a:spcBef>
                <a:spcPts val="0"/>
              </a:spcBef>
              <a:spcAft>
                <a:spcPts val="0"/>
              </a:spcAft>
              <a:buClr>
                <a:srgbClr val="273D40"/>
              </a:buClr>
              <a:buSzPts val="600"/>
              <a:buFont typeface="Arial"/>
              <a:buNone/>
            </a:pPr>
            <a:r>
              <a:rPr lang="en-US" dirty="0">
                <a:solidFill>
                  <a:schemeClr val="lt1"/>
                </a:solidFill>
              </a:rPr>
              <a:t>Now that we are at the end of the sprint, we can reflect and improve some of our strategies for the future.</a:t>
            </a:r>
          </a:p>
        </p:txBody>
      </p:sp>
      <p:sp>
        <p:nvSpPr>
          <p:cNvPr id="326" name="Google Shape;326;p48"/>
          <p:cNvSpPr/>
          <p:nvPr/>
        </p:nvSpPr>
        <p:spPr>
          <a:xfrm>
            <a:off x="8177150" y="589076"/>
            <a:ext cx="507268" cy="507545"/>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 name="Google Shape;327;p48"/>
          <p:cNvCxnSpPr/>
          <p:nvPr/>
        </p:nvCxnSpPr>
        <p:spPr>
          <a:xfrm flipH="1">
            <a:off x="7191900" y="3365100"/>
            <a:ext cx="1239000" cy="1239000"/>
          </a:xfrm>
          <a:prstGeom prst="straightConnector1">
            <a:avLst/>
          </a:prstGeom>
          <a:noFill/>
          <a:ln w="9525" cap="flat" cmpd="sng">
            <a:solidFill>
              <a:schemeClr val="lt1"/>
            </a:solidFill>
            <a:prstDash val="solid"/>
            <a:round/>
            <a:headEnd type="oval" w="med" len="med"/>
            <a:tailEnd type="oval"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Summary</a:t>
            </a:r>
            <a:endParaRPr dirty="0"/>
          </a:p>
        </p:txBody>
      </p:sp>
      <p:sp>
        <p:nvSpPr>
          <p:cNvPr id="286" name="Google Shape;286;p45"/>
          <p:cNvSpPr txBox="1">
            <a:spLocks noGrp="1"/>
          </p:cNvSpPr>
          <p:nvPr>
            <p:ph type="title" idx="2"/>
          </p:nvPr>
        </p:nvSpPr>
        <p:spPr>
          <a:xfrm>
            <a:off x="720000" y="1682850"/>
            <a:ext cx="2451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288" name="Google Shape;288;p45"/>
          <p:cNvSpPr txBox="1">
            <a:spLocks noGrp="1"/>
          </p:cNvSpPr>
          <p:nvPr>
            <p:ph type="title" idx="3"/>
          </p:nvPr>
        </p:nvSpPr>
        <p:spPr>
          <a:xfrm>
            <a:off x="3346050" y="1682850"/>
            <a:ext cx="2451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Objectives</a:t>
            </a:r>
            <a:endParaRPr dirty="0"/>
          </a:p>
        </p:txBody>
      </p:sp>
      <p:sp>
        <p:nvSpPr>
          <p:cNvPr id="290" name="Google Shape;290;p45"/>
          <p:cNvSpPr txBox="1">
            <a:spLocks noGrp="1"/>
          </p:cNvSpPr>
          <p:nvPr>
            <p:ph type="title" idx="5"/>
          </p:nvPr>
        </p:nvSpPr>
        <p:spPr>
          <a:xfrm>
            <a:off x="720000" y="3532775"/>
            <a:ext cx="2451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Planning</a:t>
            </a:r>
            <a:endParaRPr dirty="0"/>
          </a:p>
        </p:txBody>
      </p:sp>
      <p:sp>
        <p:nvSpPr>
          <p:cNvPr id="292" name="Google Shape;292;p45"/>
          <p:cNvSpPr txBox="1">
            <a:spLocks noGrp="1"/>
          </p:cNvSpPr>
          <p:nvPr>
            <p:ph type="title" idx="7"/>
          </p:nvPr>
        </p:nvSpPr>
        <p:spPr>
          <a:xfrm>
            <a:off x="3346050" y="3532775"/>
            <a:ext cx="2451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Teamwork</a:t>
            </a:r>
            <a:endParaRPr dirty="0"/>
          </a:p>
        </p:txBody>
      </p:sp>
      <p:sp>
        <p:nvSpPr>
          <p:cNvPr id="294" name="Google Shape;294;p45"/>
          <p:cNvSpPr txBox="1">
            <a:spLocks noGrp="1"/>
          </p:cNvSpPr>
          <p:nvPr>
            <p:ph type="title" idx="9"/>
          </p:nvPr>
        </p:nvSpPr>
        <p:spPr>
          <a:xfrm>
            <a:off x="5972100" y="3532775"/>
            <a:ext cx="2451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Difficulties </a:t>
            </a:r>
            <a:endParaRPr dirty="0"/>
          </a:p>
        </p:txBody>
      </p:sp>
      <p:sp>
        <p:nvSpPr>
          <p:cNvPr id="296" name="Google Shape;296;p45"/>
          <p:cNvSpPr txBox="1">
            <a:spLocks noGrp="1"/>
          </p:cNvSpPr>
          <p:nvPr>
            <p:ph type="title" idx="14"/>
          </p:nvPr>
        </p:nvSpPr>
        <p:spPr>
          <a:xfrm>
            <a:off x="720000" y="1309750"/>
            <a:ext cx="9987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97" name="Google Shape;297;p45"/>
          <p:cNvSpPr txBox="1">
            <a:spLocks noGrp="1"/>
          </p:cNvSpPr>
          <p:nvPr>
            <p:ph type="title" idx="15"/>
          </p:nvPr>
        </p:nvSpPr>
        <p:spPr>
          <a:xfrm>
            <a:off x="720000" y="3124175"/>
            <a:ext cx="9987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298" name="Google Shape;298;p45"/>
          <p:cNvSpPr txBox="1">
            <a:spLocks noGrp="1"/>
          </p:cNvSpPr>
          <p:nvPr>
            <p:ph type="title" idx="16"/>
          </p:nvPr>
        </p:nvSpPr>
        <p:spPr>
          <a:xfrm>
            <a:off x="3346050" y="1309750"/>
            <a:ext cx="9987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299" name="Google Shape;299;p45"/>
          <p:cNvSpPr txBox="1">
            <a:spLocks noGrp="1"/>
          </p:cNvSpPr>
          <p:nvPr>
            <p:ph type="title" idx="17"/>
          </p:nvPr>
        </p:nvSpPr>
        <p:spPr>
          <a:xfrm>
            <a:off x="3346050" y="3124175"/>
            <a:ext cx="9987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300" name="Google Shape;300;p45"/>
          <p:cNvSpPr txBox="1">
            <a:spLocks noGrp="1"/>
          </p:cNvSpPr>
          <p:nvPr>
            <p:ph type="title" idx="18"/>
          </p:nvPr>
        </p:nvSpPr>
        <p:spPr>
          <a:xfrm>
            <a:off x="5972100" y="3124175"/>
            <a:ext cx="9987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301" name="Google Shape;301;p45"/>
          <p:cNvSpPr/>
          <p:nvPr/>
        </p:nvSpPr>
        <p:spPr>
          <a:xfrm>
            <a:off x="2597973" y="3259236"/>
            <a:ext cx="214677" cy="214677"/>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5"/>
          <p:cNvSpPr/>
          <p:nvPr/>
        </p:nvSpPr>
        <p:spPr>
          <a:xfrm>
            <a:off x="2597973" y="1444823"/>
            <a:ext cx="214677" cy="214677"/>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5"/>
          <p:cNvSpPr/>
          <p:nvPr/>
        </p:nvSpPr>
        <p:spPr>
          <a:xfrm>
            <a:off x="5224023" y="3259236"/>
            <a:ext cx="214677" cy="214677"/>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5"/>
          <p:cNvSpPr/>
          <p:nvPr/>
        </p:nvSpPr>
        <p:spPr>
          <a:xfrm>
            <a:off x="6029400" y="2041546"/>
            <a:ext cx="2337300" cy="5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557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Summary</a:t>
            </a:r>
            <a:endParaRPr dirty="0"/>
          </a:p>
        </p:txBody>
      </p:sp>
      <p:sp>
        <p:nvSpPr>
          <p:cNvPr id="286" name="Google Shape;286;p45"/>
          <p:cNvSpPr txBox="1">
            <a:spLocks noGrp="1"/>
          </p:cNvSpPr>
          <p:nvPr>
            <p:ph type="title" idx="2"/>
          </p:nvPr>
        </p:nvSpPr>
        <p:spPr>
          <a:xfrm>
            <a:off x="720000" y="1682850"/>
            <a:ext cx="2451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Products</a:t>
            </a:r>
            <a:endParaRPr dirty="0"/>
          </a:p>
        </p:txBody>
      </p:sp>
      <p:sp>
        <p:nvSpPr>
          <p:cNvPr id="288" name="Google Shape;288;p45"/>
          <p:cNvSpPr txBox="1">
            <a:spLocks noGrp="1"/>
          </p:cNvSpPr>
          <p:nvPr>
            <p:ph type="title" idx="3"/>
          </p:nvPr>
        </p:nvSpPr>
        <p:spPr>
          <a:xfrm>
            <a:off x="3346050" y="1682850"/>
            <a:ext cx="2451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Results</a:t>
            </a:r>
            <a:endParaRPr dirty="0"/>
          </a:p>
        </p:txBody>
      </p:sp>
      <p:sp>
        <p:nvSpPr>
          <p:cNvPr id="290" name="Google Shape;290;p45"/>
          <p:cNvSpPr txBox="1">
            <a:spLocks noGrp="1"/>
          </p:cNvSpPr>
          <p:nvPr>
            <p:ph type="title" idx="5"/>
          </p:nvPr>
        </p:nvSpPr>
        <p:spPr>
          <a:xfrm>
            <a:off x="720000" y="3532775"/>
            <a:ext cx="2451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296" name="Google Shape;296;p45"/>
          <p:cNvSpPr txBox="1">
            <a:spLocks noGrp="1"/>
          </p:cNvSpPr>
          <p:nvPr>
            <p:ph type="title" idx="14"/>
          </p:nvPr>
        </p:nvSpPr>
        <p:spPr>
          <a:xfrm>
            <a:off x="720000" y="1309750"/>
            <a:ext cx="9987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sp>
        <p:nvSpPr>
          <p:cNvPr id="297" name="Google Shape;297;p45"/>
          <p:cNvSpPr txBox="1">
            <a:spLocks noGrp="1"/>
          </p:cNvSpPr>
          <p:nvPr>
            <p:ph type="title" idx="15"/>
          </p:nvPr>
        </p:nvSpPr>
        <p:spPr>
          <a:xfrm>
            <a:off x="720000" y="3124175"/>
            <a:ext cx="9987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08</a:t>
            </a:r>
            <a:endParaRPr dirty="0"/>
          </a:p>
        </p:txBody>
      </p:sp>
      <p:sp>
        <p:nvSpPr>
          <p:cNvPr id="298" name="Google Shape;298;p45"/>
          <p:cNvSpPr txBox="1">
            <a:spLocks noGrp="1"/>
          </p:cNvSpPr>
          <p:nvPr>
            <p:ph type="title" idx="16"/>
          </p:nvPr>
        </p:nvSpPr>
        <p:spPr>
          <a:xfrm>
            <a:off x="3346050" y="1309750"/>
            <a:ext cx="9987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07</a:t>
            </a:r>
            <a:endParaRPr dirty="0"/>
          </a:p>
        </p:txBody>
      </p:sp>
      <p:sp>
        <p:nvSpPr>
          <p:cNvPr id="301" name="Google Shape;301;p45"/>
          <p:cNvSpPr/>
          <p:nvPr/>
        </p:nvSpPr>
        <p:spPr>
          <a:xfrm>
            <a:off x="2597973" y="3259236"/>
            <a:ext cx="214677" cy="214677"/>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5"/>
          <p:cNvSpPr/>
          <p:nvPr/>
        </p:nvSpPr>
        <p:spPr>
          <a:xfrm>
            <a:off x="2597973" y="1444823"/>
            <a:ext cx="214677" cy="214677"/>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5"/>
          <p:cNvSpPr/>
          <p:nvPr/>
        </p:nvSpPr>
        <p:spPr>
          <a:xfrm>
            <a:off x="6029400" y="2041546"/>
            <a:ext cx="2337300" cy="5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9" name="Google Shape;988;p74">
            <a:extLst>
              <a:ext uri="{FF2B5EF4-FFF2-40B4-BE49-F238E27FC236}">
                <a16:creationId xmlns:a16="http://schemas.microsoft.com/office/drawing/2014/main" id="{A7689EB4-474B-CC22-2EC3-F5A4C23AC76F}"/>
              </a:ext>
            </a:extLst>
          </p:cNvPr>
          <p:cNvPicPr preferRelativeResize="0"/>
          <p:nvPr/>
        </p:nvPicPr>
        <p:blipFill>
          <a:blip r:embed="rId3">
            <a:alphaModFix/>
          </a:blip>
          <a:stretch>
            <a:fillRect/>
          </a:stretch>
        </p:blipFill>
        <p:spPr>
          <a:xfrm rot="5400000">
            <a:off x="5157968" y="1955525"/>
            <a:ext cx="4080163" cy="2337300"/>
          </a:xfrm>
          <a:prstGeom prst="rect">
            <a:avLst/>
          </a:prstGeom>
          <a:noFill/>
          <a:ln>
            <a:noFill/>
          </a:ln>
        </p:spPr>
      </p:pic>
    </p:spTree>
    <p:extLst>
      <p:ext uri="{BB962C8B-B14F-4D97-AF65-F5344CB8AC3E}">
        <p14:creationId xmlns:p14="http://schemas.microsoft.com/office/powerpoint/2010/main" val="860155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7"/>
          <p:cNvSpPr txBox="1">
            <a:spLocks noGrp="1"/>
          </p:cNvSpPr>
          <p:nvPr>
            <p:ph type="title"/>
          </p:nvPr>
        </p:nvSpPr>
        <p:spPr>
          <a:xfrm>
            <a:off x="720000" y="2036350"/>
            <a:ext cx="6054900" cy="92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317" name="Google Shape;317;p47"/>
          <p:cNvSpPr txBox="1">
            <a:spLocks noGrp="1"/>
          </p:cNvSpPr>
          <p:nvPr>
            <p:ph type="title" idx="2"/>
          </p:nvPr>
        </p:nvSpPr>
        <p:spPr>
          <a:xfrm>
            <a:off x="720000" y="1194550"/>
            <a:ext cx="5067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319" name="Google Shape;319;p47"/>
          <p:cNvSpPr/>
          <p:nvPr/>
        </p:nvSpPr>
        <p:spPr>
          <a:xfrm>
            <a:off x="6973503" y="2150853"/>
            <a:ext cx="841856" cy="84185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141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6"/>
          <p:cNvSpPr txBox="1">
            <a:spLocks noGrp="1"/>
          </p:cNvSpPr>
          <p:nvPr>
            <p:ph type="title"/>
          </p:nvPr>
        </p:nvSpPr>
        <p:spPr>
          <a:xfrm>
            <a:off x="720000" y="1049150"/>
            <a:ext cx="5190300" cy="122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Group 8</a:t>
            </a:r>
            <a:endParaRPr dirty="0"/>
          </a:p>
        </p:txBody>
      </p:sp>
      <p:sp>
        <p:nvSpPr>
          <p:cNvPr id="310" name="Google Shape;310;p46"/>
          <p:cNvSpPr txBox="1">
            <a:spLocks noGrp="1"/>
          </p:cNvSpPr>
          <p:nvPr>
            <p:ph type="subTitle" idx="1"/>
          </p:nvPr>
        </p:nvSpPr>
        <p:spPr>
          <a:xfrm>
            <a:off x="713100" y="2277650"/>
            <a:ext cx="5190300" cy="1188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This presentation aims to explain and demonstrate the work carried out by the team in the integrative project. During this presentation, the work methodologies, the development of the tasks, as well as the results obtained will be presented.</a:t>
            </a:r>
            <a:endParaRPr lang="pt-PT"/>
          </a:p>
        </p:txBody>
      </p:sp>
      <p:sp>
        <p:nvSpPr>
          <p:cNvPr id="311" name="Google Shape;311;p46"/>
          <p:cNvSpPr/>
          <p:nvPr/>
        </p:nvSpPr>
        <p:spPr>
          <a:xfrm>
            <a:off x="5884049" y="1557574"/>
            <a:ext cx="410843" cy="410843"/>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764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1"/>
          <p:cNvSpPr txBox="1">
            <a:spLocks noGrp="1"/>
          </p:cNvSpPr>
          <p:nvPr>
            <p:ph type="title"/>
          </p:nvPr>
        </p:nvSpPr>
        <p:spPr>
          <a:xfrm>
            <a:off x="2376000" y="2036350"/>
            <a:ext cx="6054900" cy="92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Objectives</a:t>
            </a:r>
            <a:endParaRPr dirty="0"/>
          </a:p>
        </p:txBody>
      </p:sp>
      <p:sp>
        <p:nvSpPr>
          <p:cNvPr id="387" name="Google Shape;387;p51"/>
          <p:cNvSpPr txBox="1">
            <a:spLocks noGrp="1"/>
          </p:cNvSpPr>
          <p:nvPr>
            <p:ph type="title" idx="2"/>
          </p:nvPr>
        </p:nvSpPr>
        <p:spPr>
          <a:xfrm>
            <a:off x="3363300" y="1194550"/>
            <a:ext cx="5067600" cy="8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02.</a:t>
            </a:r>
            <a:endParaRPr dirty="0"/>
          </a:p>
        </p:txBody>
      </p:sp>
      <p:sp>
        <p:nvSpPr>
          <p:cNvPr id="389" name="Google Shape;389;p51"/>
          <p:cNvSpPr/>
          <p:nvPr/>
        </p:nvSpPr>
        <p:spPr>
          <a:xfrm>
            <a:off x="505502" y="539402"/>
            <a:ext cx="415264" cy="415264"/>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45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6"/>
          <p:cNvSpPr txBox="1">
            <a:spLocks noGrp="1"/>
          </p:cNvSpPr>
          <p:nvPr>
            <p:ph type="title"/>
          </p:nvPr>
        </p:nvSpPr>
        <p:spPr>
          <a:xfrm>
            <a:off x="720000" y="1049150"/>
            <a:ext cx="5190300" cy="122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Main Goal</a:t>
            </a:r>
            <a:endParaRPr dirty="0"/>
          </a:p>
        </p:txBody>
      </p:sp>
      <p:sp>
        <p:nvSpPr>
          <p:cNvPr id="310" name="Google Shape;310;p46"/>
          <p:cNvSpPr txBox="1">
            <a:spLocks noGrp="1"/>
          </p:cNvSpPr>
          <p:nvPr>
            <p:ph type="subTitle" idx="1"/>
          </p:nvPr>
        </p:nvSpPr>
        <p:spPr>
          <a:xfrm>
            <a:off x="693749" y="2171824"/>
            <a:ext cx="5190300" cy="12284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a:solidFill>
                  <a:srgbClr val="D1D5DB"/>
                </a:solidFill>
                <a:effectLst/>
                <a:latin typeface="Söhne"/>
              </a:rPr>
              <a:t>We aim to develop a new remote learning platform called “</a:t>
            </a:r>
            <a:r>
              <a:rPr lang="en-US" b="1" i="0" dirty="0" err="1">
                <a:solidFill>
                  <a:srgbClr val="D1D5DB"/>
                </a:solidFill>
                <a:effectLst/>
                <a:latin typeface="Söhne"/>
              </a:rPr>
              <a:t>eCourse</a:t>
            </a:r>
            <a:r>
              <a:rPr lang="en-US" b="0" i="0" dirty="0">
                <a:solidFill>
                  <a:srgbClr val="D1D5DB"/>
                </a:solidFill>
                <a:effectLst/>
                <a:latin typeface="Söhne"/>
              </a:rPr>
              <a:t>” using a minimum viable product (MVP) strategy. The company has allocated a three-month timeframe for this MVP project.</a:t>
            </a:r>
            <a:endParaRPr dirty="0"/>
          </a:p>
        </p:txBody>
      </p:sp>
      <p:sp>
        <p:nvSpPr>
          <p:cNvPr id="311" name="Google Shape;311;p46"/>
          <p:cNvSpPr/>
          <p:nvPr/>
        </p:nvSpPr>
        <p:spPr>
          <a:xfrm>
            <a:off x="5884049" y="1557574"/>
            <a:ext cx="410843" cy="410843"/>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283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9" name="Google Shape;659;p62"/>
          <p:cNvSpPr txBox="1">
            <a:spLocks noGrp="1"/>
          </p:cNvSpPr>
          <p:nvPr>
            <p:ph type="title" idx="9"/>
          </p:nvPr>
        </p:nvSpPr>
        <p:spPr>
          <a:xfrm>
            <a:off x="6431169" y="2111441"/>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Classes</a:t>
            </a:r>
            <a:endParaRPr dirty="0"/>
          </a:p>
        </p:txBody>
      </p:sp>
      <p:sp>
        <p:nvSpPr>
          <p:cNvPr id="660" name="Google Shape;660;p62"/>
          <p:cNvSpPr txBox="1">
            <a:spLocks noGrp="1"/>
          </p:cNvSpPr>
          <p:nvPr>
            <p:ph type="title" idx="14"/>
          </p:nvPr>
        </p:nvSpPr>
        <p:spPr>
          <a:xfrm>
            <a:off x="6403669" y="3888152"/>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Meetings</a:t>
            </a:r>
            <a:endParaRPr dirty="0"/>
          </a:p>
        </p:txBody>
      </p:sp>
      <p:sp>
        <p:nvSpPr>
          <p:cNvPr id="661" name="Google Shape;661;p6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Objectives</a:t>
            </a:r>
            <a:endParaRPr dirty="0"/>
          </a:p>
        </p:txBody>
      </p:sp>
      <p:sp>
        <p:nvSpPr>
          <p:cNvPr id="662" name="Google Shape;662;p62"/>
          <p:cNvSpPr txBox="1">
            <a:spLocks noGrp="1"/>
          </p:cNvSpPr>
          <p:nvPr>
            <p:ph type="title" idx="2"/>
          </p:nvPr>
        </p:nvSpPr>
        <p:spPr>
          <a:xfrm>
            <a:off x="718056" y="2090771"/>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Manage Users</a:t>
            </a:r>
            <a:endParaRPr dirty="0"/>
          </a:p>
        </p:txBody>
      </p:sp>
      <p:sp>
        <p:nvSpPr>
          <p:cNvPr id="664" name="Google Shape;664;p62"/>
          <p:cNvSpPr txBox="1">
            <a:spLocks noGrp="1"/>
          </p:cNvSpPr>
          <p:nvPr>
            <p:ph type="title" idx="3"/>
          </p:nvPr>
        </p:nvSpPr>
        <p:spPr>
          <a:xfrm>
            <a:off x="3578948" y="2113498"/>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Courses</a:t>
            </a:r>
            <a:endParaRPr dirty="0"/>
          </a:p>
        </p:txBody>
      </p:sp>
      <p:sp>
        <p:nvSpPr>
          <p:cNvPr id="666" name="Google Shape;666;p62"/>
          <p:cNvSpPr txBox="1">
            <a:spLocks noGrp="1"/>
          </p:cNvSpPr>
          <p:nvPr>
            <p:ph type="title" idx="5"/>
          </p:nvPr>
        </p:nvSpPr>
        <p:spPr>
          <a:xfrm>
            <a:off x="678756" y="3888152"/>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Exams</a:t>
            </a:r>
            <a:endParaRPr dirty="0"/>
          </a:p>
        </p:txBody>
      </p:sp>
      <p:sp>
        <p:nvSpPr>
          <p:cNvPr id="668" name="Google Shape;668;p62"/>
          <p:cNvSpPr txBox="1">
            <a:spLocks noGrp="1"/>
          </p:cNvSpPr>
          <p:nvPr>
            <p:ph type="title" idx="7"/>
          </p:nvPr>
        </p:nvSpPr>
        <p:spPr>
          <a:xfrm>
            <a:off x="3563764" y="3921767"/>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Shared Boards</a:t>
            </a:r>
            <a:endParaRPr dirty="0"/>
          </a:p>
        </p:txBody>
      </p:sp>
      <p:grpSp>
        <p:nvGrpSpPr>
          <p:cNvPr id="670" name="Google Shape;670;p62"/>
          <p:cNvGrpSpPr/>
          <p:nvPr/>
        </p:nvGrpSpPr>
        <p:grpSpPr>
          <a:xfrm>
            <a:off x="1251479" y="2812922"/>
            <a:ext cx="922845" cy="808830"/>
            <a:chOff x="1077623" y="1677864"/>
            <a:chExt cx="1677900" cy="1470600"/>
          </a:xfrm>
        </p:grpSpPr>
        <p:sp>
          <p:nvSpPr>
            <p:cNvPr id="671" name="Google Shape;671;p62"/>
            <p:cNvSpPr/>
            <p:nvPr/>
          </p:nvSpPr>
          <p:spPr>
            <a:xfrm rot="-1799664">
              <a:off x="1198851" y="1978430"/>
              <a:ext cx="1435443" cy="86946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2" name="Google Shape;672;p62"/>
            <p:cNvSpPr/>
            <p:nvPr/>
          </p:nvSpPr>
          <p:spPr>
            <a:xfrm>
              <a:off x="2457325" y="1958025"/>
              <a:ext cx="97800" cy="97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673" name="Google Shape;673;p62"/>
          <p:cNvGrpSpPr/>
          <p:nvPr/>
        </p:nvGrpSpPr>
        <p:grpSpPr>
          <a:xfrm>
            <a:off x="4110529" y="2812922"/>
            <a:ext cx="922845" cy="808830"/>
            <a:chOff x="1077623" y="1677864"/>
            <a:chExt cx="1677900" cy="1470600"/>
          </a:xfrm>
        </p:grpSpPr>
        <p:sp>
          <p:nvSpPr>
            <p:cNvPr id="674" name="Google Shape;674;p62"/>
            <p:cNvSpPr/>
            <p:nvPr/>
          </p:nvSpPr>
          <p:spPr>
            <a:xfrm rot="-1799664">
              <a:off x="1198851" y="1978430"/>
              <a:ext cx="1435443" cy="86946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5" name="Google Shape;675;p62"/>
            <p:cNvSpPr/>
            <p:nvPr/>
          </p:nvSpPr>
          <p:spPr>
            <a:xfrm>
              <a:off x="2457325" y="1958025"/>
              <a:ext cx="97800" cy="97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676" name="Google Shape;676;p62"/>
          <p:cNvGrpSpPr/>
          <p:nvPr/>
        </p:nvGrpSpPr>
        <p:grpSpPr>
          <a:xfrm>
            <a:off x="6969579" y="2812922"/>
            <a:ext cx="922845" cy="808830"/>
            <a:chOff x="1077623" y="1677864"/>
            <a:chExt cx="1677900" cy="1470600"/>
          </a:xfrm>
        </p:grpSpPr>
        <p:sp>
          <p:nvSpPr>
            <p:cNvPr id="677" name="Google Shape;677;p62"/>
            <p:cNvSpPr/>
            <p:nvPr/>
          </p:nvSpPr>
          <p:spPr>
            <a:xfrm rot="-1799664">
              <a:off x="1198851" y="1978430"/>
              <a:ext cx="1435443" cy="86946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8" name="Google Shape;678;p62"/>
            <p:cNvSpPr/>
            <p:nvPr/>
          </p:nvSpPr>
          <p:spPr>
            <a:xfrm>
              <a:off x="2457325" y="1958025"/>
              <a:ext cx="97800" cy="97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679" name="Google Shape;679;p62"/>
          <p:cNvGrpSpPr/>
          <p:nvPr/>
        </p:nvGrpSpPr>
        <p:grpSpPr>
          <a:xfrm>
            <a:off x="1251479" y="1101259"/>
            <a:ext cx="922845" cy="808830"/>
            <a:chOff x="1077623" y="1677864"/>
            <a:chExt cx="1677900" cy="1470600"/>
          </a:xfrm>
        </p:grpSpPr>
        <p:sp>
          <p:nvSpPr>
            <p:cNvPr id="680" name="Google Shape;680;p62"/>
            <p:cNvSpPr/>
            <p:nvPr/>
          </p:nvSpPr>
          <p:spPr>
            <a:xfrm rot="-1799664">
              <a:off x="1198851" y="1978430"/>
              <a:ext cx="1435443" cy="86946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2"/>
            <p:cNvSpPr/>
            <p:nvPr/>
          </p:nvSpPr>
          <p:spPr>
            <a:xfrm>
              <a:off x="2457325" y="1958025"/>
              <a:ext cx="97800" cy="9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62"/>
          <p:cNvGrpSpPr/>
          <p:nvPr/>
        </p:nvGrpSpPr>
        <p:grpSpPr>
          <a:xfrm>
            <a:off x="4110529" y="1101259"/>
            <a:ext cx="922845" cy="808830"/>
            <a:chOff x="1077623" y="1677864"/>
            <a:chExt cx="1677900" cy="1470600"/>
          </a:xfrm>
        </p:grpSpPr>
        <p:sp>
          <p:nvSpPr>
            <p:cNvPr id="683" name="Google Shape;683;p62"/>
            <p:cNvSpPr/>
            <p:nvPr/>
          </p:nvSpPr>
          <p:spPr>
            <a:xfrm rot="-1799664">
              <a:off x="1198851" y="1978430"/>
              <a:ext cx="1435443" cy="86946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2"/>
            <p:cNvSpPr/>
            <p:nvPr/>
          </p:nvSpPr>
          <p:spPr>
            <a:xfrm>
              <a:off x="2457325" y="1958025"/>
              <a:ext cx="97800" cy="9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62"/>
          <p:cNvGrpSpPr/>
          <p:nvPr/>
        </p:nvGrpSpPr>
        <p:grpSpPr>
          <a:xfrm>
            <a:off x="6969579" y="1101259"/>
            <a:ext cx="922845" cy="808830"/>
            <a:chOff x="1077623" y="1677864"/>
            <a:chExt cx="1677900" cy="1470600"/>
          </a:xfrm>
        </p:grpSpPr>
        <p:sp>
          <p:nvSpPr>
            <p:cNvPr id="686" name="Google Shape;686;p62"/>
            <p:cNvSpPr/>
            <p:nvPr/>
          </p:nvSpPr>
          <p:spPr>
            <a:xfrm rot="-1799664">
              <a:off x="1198851" y="1978430"/>
              <a:ext cx="1435443" cy="869467"/>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7" name="Google Shape;687;p62"/>
            <p:cNvSpPr/>
            <p:nvPr/>
          </p:nvSpPr>
          <p:spPr>
            <a:xfrm>
              <a:off x="2457325" y="1958025"/>
              <a:ext cx="97800" cy="97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688" name="Google Shape;688;p62"/>
          <p:cNvGrpSpPr/>
          <p:nvPr/>
        </p:nvGrpSpPr>
        <p:grpSpPr>
          <a:xfrm>
            <a:off x="4394765" y="3046451"/>
            <a:ext cx="354363" cy="353631"/>
            <a:chOff x="7990840" y="2435226"/>
            <a:chExt cx="354363" cy="353631"/>
          </a:xfrm>
        </p:grpSpPr>
        <p:sp>
          <p:nvSpPr>
            <p:cNvPr id="689" name="Google Shape;689;p62"/>
            <p:cNvSpPr/>
            <p:nvPr/>
          </p:nvSpPr>
          <p:spPr>
            <a:xfrm>
              <a:off x="7990840" y="2435226"/>
              <a:ext cx="354363" cy="353631"/>
            </a:xfrm>
            <a:custGeom>
              <a:avLst/>
              <a:gdLst/>
              <a:ahLst/>
              <a:cxnLst/>
              <a:rect l="l" t="t" r="r" b="b"/>
              <a:pathLst>
                <a:path w="11133" h="11110" extrusionOk="0">
                  <a:moveTo>
                    <a:pt x="3477" y="1727"/>
                  </a:moveTo>
                  <a:cubicBezTo>
                    <a:pt x="3679" y="1727"/>
                    <a:pt x="3834" y="1894"/>
                    <a:pt x="3834" y="2084"/>
                  </a:cubicBezTo>
                  <a:lnTo>
                    <a:pt x="3834" y="2430"/>
                  </a:lnTo>
                  <a:cubicBezTo>
                    <a:pt x="3834" y="2727"/>
                    <a:pt x="3596" y="2965"/>
                    <a:pt x="3298" y="2965"/>
                  </a:cubicBezTo>
                  <a:cubicBezTo>
                    <a:pt x="3024" y="2965"/>
                    <a:pt x="2786" y="2727"/>
                    <a:pt x="2786" y="2430"/>
                  </a:cubicBezTo>
                  <a:lnTo>
                    <a:pt x="2786" y="2084"/>
                  </a:lnTo>
                  <a:cubicBezTo>
                    <a:pt x="2786" y="1894"/>
                    <a:pt x="2941" y="1727"/>
                    <a:pt x="3143" y="1727"/>
                  </a:cubicBezTo>
                  <a:close/>
                  <a:moveTo>
                    <a:pt x="3477" y="3299"/>
                  </a:moveTo>
                  <a:lnTo>
                    <a:pt x="3477" y="3311"/>
                  </a:lnTo>
                  <a:cubicBezTo>
                    <a:pt x="3501" y="3382"/>
                    <a:pt x="3513" y="3454"/>
                    <a:pt x="3536" y="3537"/>
                  </a:cubicBezTo>
                  <a:lnTo>
                    <a:pt x="3322" y="3751"/>
                  </a:lnTo>
                  <a:lnTo>
                    <a:pt x="3286" y="3751"/>
                  </a:lnTo>
                  <a:lnTo>
                    <a:pt x="3060" y="3537"/>
                  </a:lnTo>
                  <a:cubicBezTo>
                    <a:pt x="3096" y="3489"/>
                    <a:pt x="3108" y="3430"/>
                    <a:pt x="3108" y="3370"/>
                  </a:cubicBezTo>
                  <a:lnTo>
                    <a:pt x="3108" y="3299"/>
                  </a:lnTo>
                  <a:close/>
                  <a:moveTo>
                    <a:pt x="5418" y="4966"/>
                  </a:moveTo>
                  <a:lnTo>
                    <a:pt x="5418" y="7025"/>
                  </a:lnTo>
                  <a:lnTo>
                    <a:pt x="5406" y="7025"/>
                  </a:lnTo>
                  <a:lnTo>
                    <a:pt x="4346" y="7787"/>
                  </a:lnTo>
                  <a:lnTo>
                    <a:pt x="4346" y="5180"/>
                  </a:lnTo>
                  <a:cubicBezTo>
                    <a:pt x="4429" y="5239"/>
                    <a:pt x="4536" y="5287"/>
                    <a:pt x="4656" y="5299"/>
                  </a:cubicBezTo>
                  <a:lnTo>
                    <a:pt x="4786" y="5299"/>
                  </a:lnTo>
                  <a:cubicBezTo>
                    <a:pt x="4929" y="5287"/>
                    <a:pt x="5060" y="5239"/>
                    <a:pt x="5167" y="5156"/>
                  </a:cubicBezTo>
                  <a:lnTo>
                    <a:pt x="5418" y="4966"/>
                  </a:lnTo>
                  <a:close/>
                  <a:moveTo>
                    <a:pt x="2846" y="3739"/>
                  </a:moveTo>
                  <a:lnTo>
                    <a:pt x="3096" y="3989"/>
                  </a:lnTo>
                  <a:cubicBezTo>
                    <a:pt x="3155" y="4049"/>
                    <a:pt x="3239" y="4096"/>
                    <a:pt x="3334" y="4096"/>
                  </a:cubicBezTo>
                  <a:cubicBezTo>
                    <a:pt x="3417" y="4096"/>
                    <a:pt x="3513" y="4073"/>
                    <a:pt x="3572" y="3989"/>
                  </a:cubicBezTo>
                  <a:lnTo>
                    <a:pt x="3798" y="3775"/>
                  </a:lnTo>
                  <a:cubicBezTo>
                    <a:pt x="3870" y="3799"/>
                    <a:pt x="3941" y="3823"/>
                    <a:pt x="4013" y="3823"/>
                  </a:cubicBezTo>
                  <a:cubicBezTo>
                    <a:pt x="4072" y="3823"/>
                    <a:pt x="4120" y="3858"/>
                    <a:pt x="4167" y="3906"/>
                  </a:cubicBezTo>
                  <a:lnTo>
                    <a:pt x="4644" y="4501"/>
                  </a:lnTo>
                  <a:cubicBezTo>
                    <a:pt x="4676" y="4541"/>
                    <a:pt x="4724" y="4558"/>
                    <a:pt x="4769" y="4558"/>
                  </a:cubicBezTo>
                  <a:cubicBezTo>
                    <a:pt x="4807" y="4558"/>
                    <a:pt x="4843" y="4547"/>
                    <a:pt x="4870" y="4525"/>
                  </a:cubicBezTo>
                  <a:lnTo>
                    <a:pt x="5441" y="4061"/>
                  </a:lnTo>
                  <a:cubicBezTo>
                    <a:pt x="5483" y="4031"/>
                    <a:pt x="5534" y="4016"/>
                    <a:pt x="5581" y="4016"/>
                  </a:cubicBezTo>
                  <a:cubicBezTo>
                    <a:pt x="5629" y="4016"/>
                    <a:pt x="5674" y="4031"/>
                    <a:pt x="5703" y="4061"/>
                  </a:cubicBezTo>
                  <a:cubicBezTo>
                    <a:pt x="5739" y="4108"/>
                    <a:pt x="5763" y="4156"/>
                    <a:pt x="5763" y="4216"/>
                  </a:cubicBezTo>
                  <a:cubicBezTo>
                    <a:pt x="5739" y="4227"/>
                    <a:pt x="5727" y="4275"/>
                    <a:pt x="5679" y="4311"/>
                  </a:cubicBezTo>
                  <a:lnTo>
                    <a:pt x="4953" y="4882"/>
                  </a:lnTo>
                  <a:cubicBezTo>
                    <a:pt x="4894" y="4930"/>
                    <a:pt x="4834" y="4966"/>
                    <a:pt x="4763" y="4966"/>
                  </a:cubicBezTo>
                  <a:lnTo>
                    <a:pt x="4691" y="4966"/>
                  </a:lnTo>
                  <a:cubicBezTo>
                    <a:pt x="4596" y="4942"/>
                    <a:pt x="4513" y="4906"/>
                    <a:pt x="4453" y="4823"/>
                  </a:cubicBezTo>
                  <a:lnTo>
                    <a:pt x="4310" y="4644"/>
                  </a:lnTo>
                  <a:cubicBezTo>
                    <a:pt x="4288" y="4607"/>
                    <a:pt x="4247" y="4588"/>
                    <a:pt x="4205" y="4588"/>
                  </a:cubicBezTo>
                  <a:cubicBezTo>
                    <a:pt x="4180" y="4588"/>
                    <a:pt x="4154" y="4595"/>
                    <a:pt x="4132" y="4608"/>
                  </a:cubicBezTo>
                  <a:cubicBezTo>
                    <a:pt x="4072" y="4632"/>
                    <a:pt x="4036" y="4692"/>
                    <a:pt x="4036" y="4751"/>
                  </a:cubicBezTo>
                  <a:lnTo>
                    <a:pt x="4036" y="8014"/>
                  </a:lnTo>
                  <a:lnTo>
                    <a:pt x="3655" y="8276"/>
                  </a:lnTo>
                  <a:lnTo>
                    <a:pt x="3655" y="6763"/>
                  </a:lnTo>
                  <a:cubicBezTo>
                    <a:pt x="3655" y="6668"/>
                    <a:pt x="3584" y="6597"/>
                    <a:pt x="3501" y="6597"/>
                  </a:cubicBezTo>
                  <a:cubicBezTo>
                    <a:pt x="3405" y="6597"/>
                    <a:pt x="3334" y="6668"/>
                    <a:pt x="3334" y="6763"/>
                  </a:cubicBezTo>
                  <a:lnTo>
                    <a:pt x="3334" y="8502"/>
                  </a:lnTo>
                  <a:lnTo>
                    <a:pt x="2798" y="8895"/>
                  </a:lnTo>
                  <a:lnTo>
                    <a:pt x="2798" y="6811"/>
                  </a:lnTo>
                  <a:cubicBezTo>
                    <a:pt x="2798" y="6644"/>
                    <a:pt x="2751" y="6490"/>
                    <a:pt x="2691" y="6347"/>
                  </a:cubicBezTo>
                  <a:lnTo>
                    <a:pt x="2524" y="6013"/>
                  </a:lnTo>
                  <a:cubicBezTo>
                    <a:pt x="2489" y="5918"/>
                    <a:pt x="2453" y="5811"/>
                    <a:pt x="2453" y="5704"/>
                  </a:cubicBezTo>
                  <a:lnTo>
                    <a:pt x="2453" y="4037"/>
                  </a:lnTo>
                  <a:cubicBezTo>
                    <a:pt x="2453" y="3966"/>
                    <a:pt x="2500" y="3906"/>
                    <a:pt x="2560" y="3870"/>
                  </a:cubicBezTo>
                  <a:lnTo>
                    <a:pt x="2846" y="3739"/>
                  </a:lnTo>
                  <a:close/>
                  <a:moveTo>
                    <a:pt x="5560" y="1"/>
                  </a:moveTo>
                  <a:cubicBezTo>
                    <a:pt x="5477" y="1"/>
                    <a:pt x="5406" y="84"/>
                    <a:pt x="5406" y="167"/>
                  </a:cubicBezTo>
                  <a:lnTo>
                    <a:pt x="5406" y="3680"/>
                  </a:lnTo>
                  <a:cubicBezTo>
                    <a:pt x="5346" y="3692"/>
                    <a:pt x="5287" y="3727"/>
                    <a:pt x="5239" y="3775"/>
                  </a:cubicBezTo>
                  <a:lnTo>
                    <a:pt x="4775" y="4132"/>
                  </a:lnTo>
                  <a:lnTo>
                    <a:pt x="4405" y="3656"/>
                  </a:lnTo>
                  <a:cubicBezTo>
                    <a:pt x="4298" y="3537"/>
                    <a:pt x="4167" y="3454"/>
                    <a:pt x="4001" y="3454"/>
                  </a:cubicBezTo>
                  <a:cubicBezTo>
                    <a:pt x="3894" y="3454"/>
                    <a:pt x="3822" y="3370"/>
                    <a:pt x="3822" y="3275"/>
                  </a:cubicBezTo>
                  <a:lnTo>
                    <a:pt x="3822" y="3096"/>
                  </a:lnTo>
                  <a:cubicBezTo>
                    <a:pt x="4036" y="2953"/>
                    <a:pt x="4167" y="2703"/>
                    <a:pt x="4167" y="2418"/>
                  </a:cubicBezTo>
                  <a:lnTo>
                    <a:pt x="4167" y="2072"/>
                  </a:lnTo>
                  <a:cubicBezTo>
                    <a:pt x="4167" y="1703"/>
                    <a:pt x="3858" y="1394"/>
                    <a:pt x="3477" y="1394"/>
                  </a:cubicBezTo>
                  <a:lnTo>
                    <a:pt x="3143" y="1394"/>
                  </a:lnTo>
                  <a:cubicBezTo>
                    <a:pt x="2762" y="1394"/>
                    <a:pt x="2453" y="1703"/>
                    <a:pt x="2453" y="2072"/>
                  </a:cubicBezTo>
                  <a:lnTo>
                    <a:pt x="2453" y="2418"/>
                  </a:lnTo>
                  <a:cubicBezTo>
                    <a:pt x="2453" y="2703"/>
                    <a:pt x="2584" y="2953"/>
                    <a:pt x="2798" y="3096"/>
                  </a:cubicBezTo>
                  <a:lnTo>
                    <a:pt x="2798" y="3358"/>
                  </a:lnTo>
                  <a:lnTo>
                    <a:pt x="2798" y="3370"/>
                  </a:lnTo>
                  <a:lnTo>
                    <a:pt x="2393" y="3573"/>
                  </a:lnTo>
                  <a:cubicBezTo>
                    <a:pt x="2215" y="3668"/>
                    <a:pt x="2108" y="3846"/>
                    <a:pt x="2108" y="4037"/>
                  </a:cubicBezTo>
                  <a:lnTo>
                    <a:pt x="2108" y="5704"/>
                  </a:lnTo>
                  <a:cubicBezTo>
                    <a:pt x="2108" y="5871"/>
                    <a:pt x="2155" y="6013"/>
                    <a:pt x="2215" y="6168"/>
                  </a:cubicBezTo>
                  <a:lnTo>
                    <a:pt x="2381" y="6490"/>
                  </a:lnTo>
                  <a:cubicBezTo>
                    <a:pt x="2429" y="6597"/>
                    <a:pt x="2453" y="6704"/>
                    <a:pt x="2453" y="6811"/>
                  </a:cubicBezTo>
                  <a:lnTo>
                    <a:pt x="2453" y="9133"/>
                  </a:lnTo>
                  <a:lnTo>
                    <a:pt x="84" y="10812"/>
                  </a:lnTo>
                  <a:cubicBezTo>
                    <a:pt x="12" y="10859"/>
                    <a:pt x="0" y="10954"/>
                    <a:pt x="48" y="11038"/>
                  </a:cubicBezTo>
                  <a:cubicBezTo>
                    <a:pt x="69" y="11081"/>
                    <a:pt x="116" y="11102"/>
                    <a:pt x="166" y="11102"/>
                  </a:cubicBezTo>
                  <a:cubicBezTo>
                    <a:pt x="199" y="11102"/>
                    <a:pt x="234" y="11093"/>
                    <a:pt x="262" y="11074"/>
                  </a:cubicBezTo>
                  <a:lnTo>
                    <a:pt x="5548" y="7323"/>
                  </a:lnTo>
                  <a:lnTo>
                    <a:pt x="10835" y="11074"/>
                  </a:lnTo>
                  <a:cubicBezTo>
                    <a:pt x="10859" y="11097"/>
                    <a:pt x="10894" y="11109"/>
                    <a:pt x="10918" y="11109"/>
                  </a:cubicBezTo>
                  <a:cubicBezTo>
                    <a:pt x="10966" y="11109"/>
                    <a:pt x="11025" y="11074"/>
                    <a:pt x="11061" y="11038"/>
                  </a:cubicBezTo>
                  <a:cubicBezTo>
                    <a:pt x="11133" y="10954"/>
                    <a:pt x="11121" y="10859"/>
                    <a:pt x="11037" y="10812"/>
                  </a:cubicBezTo>
                  <a:lnTo>
                    <a:pt x="5727" y="7049"/>
                  </a:lnTo>
                  <a:lnTo>
                    <a:pt x="5727" y="4692"/>
                  </a:lnTo>
                  <a:lnTo>
                    <a:pt x="5882" y="4573"/>
                  </a:lnTo>
                  <a:cubicBezTo>
                    <a:pt x="6001" y="4477"/>
                    <a:pt x="6072" y="4335"/>
                    <a:pt x="6072" y="4180"/>
                  </a:cubicBezTo>
                  <a:cubicBezTo>
                    <a:pt x="6072" y="4037"/>
                    <a:pt x="6013" y="3882"/>
                    <a:pt x="5906" y="3787"/>
                  </a:cubicBezTo>
                  <a:cubicBezTo>
                    <a:pt x="5858" y="3739"/>
                    <a:pt x="5787" y="3704"/>
                    <a:pt x="5727" y="3680"/>
                  </a:cubicBezTo>
                  <a:lnTo>
                    <a:pt x="5727" y="667"/>
                  </a:lnTo>
                  <a:lnTo>
                    <a:pt x="7906" y="667"/>
                  </a:lnTo>
                  <a:lnTo>
                    <a:pt x="7680" y="1132"/>
                  </a:lnTo>
                  <a:cubicBezTo>
                    <a:pt x="7644" y="1179"/>
                    <a:pt x="7644" y="1239"/>
                    <a:pt x="7680" y="1287"/>
                  </a:cubicBezTo>
                  <a:lnTo>
                    <a:pt x="7906" y="1751"/>
                  </a:lnTo>
                  <a:lnTo>
                    <a:pt x="6251" y="1751"/>
                  </a:lnTo>
                  <a:cubicBezTo>
                    <a:pt x="6156" y="1751"/>
                    <a:pt x="6084" y="1822"/>
                    <a:pt x="6084" y="1906"/>
                  </a:cubicBezTo>
                  <a:cubicBezTo>
                    <a:pt x="6084" y="2001"/>
                    <a:pt x="6156" y="2072"/>
                    <a:pt x="6251" y="2072"/>
                  </a:cubicBezTo>
                  <a:lnTo>
                    <a:pt x="8156" y="2072"/>
                  </a:lnTo>
                  <a:cubicBezTo>
                    <a:pt x="8215" y="2072"/>
                    <a:pt x="8263" y="2049"/>
                    <a:pt x="8287" y="2001"/>
                  </a:cubicBezTo>
                  <a:cubicBezTo>
                    <a:pt x="8323" y="1953"/>
                    <a:pt x="8323" y="1894"/>
                    <a:pt x="8287" y="1834"/>
                  </a:cubicBezTo>
                  <a:lnTo>
                    <a:pt x="7977" y="1215"/>
                  </a:lnTo>
                  <a:lnTo>
                    <a:pt x="8287" y="584"/>
                  </a:lnTo>
                  <a:cubicBezTo>
                    <a:pt x="8323" y="537"/>
                    <a:pt x="8323" y="477"/>
                    <a:pt x="8287" y="417"/>
                  </a:cubicBezTo>
                  <a:cubicBezTo>
                    <a:pt x="8263" y="382"/>
                    <a:pt x="8204" y="346"/>
                    <a:pt x="8156" y="346"/>
                  </a:cubicBezTo>
                  <a:lnTo>
                    <a:pt x="5727" y="346"/>
                  </a:lnTo>
                  <a:lnTo>
                    <a:pt x="5727" y="167"/>
                  </a:lnTo>
                  <a:cubicBezTo>
                    <a:pt x="5727" y="84"/>
                    <a:pt x="5656" y="1"/>
                    <a:pt x="5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2"/>
            <p:cNvSpPr/>
            <p:nvPr/>
          </p:nvSpPr>
          <p:spPr>
            <a:xfrm>
              <a:off x="8190160" y="2704158"/>
              <a:ext cx="61814" cy="45644"/>
            </a:xfrm>
            <a:custGeom>
              <a:avLst/>
              <a:gdLst/>
              <a:ahLst/>
              <a:cxnLst/>
              <a:rect l="l" t="t" r="r" b="b"/>
              <a:pathLst>
                <a:path w="1942" h="1434" extrusionOk="0">
                  <a:moveTo>
                    <a:pt x="173" y="0"/>
                  </a:moveTo>
                  <a:cubicBezTo>
                    <a:pt x="123" y="0"/>
                    <a:pt x="77" y="22"/>
                    <a:pt x="48" y="65"/>
                  </a:cubicBezTo>
                  <a:cubicBezTo>
                    <a:pt x="1" y="148"/>
                    <a:pt x="13" y="243"/>
                    <a:pt x="96" y="291"/>
                  </a:cubicBezTo>
                  <a:lnTo>
                    <a:pt x="1668" y="1410"/>
                  </a:lnTo>
                  <a:cubicBezTo>
                    <a:pt x="1703" y="1422"/>
                    <a:pt x="1727" y="1434"/>
                    <a:pt x="1763" y="1434"/>
                  </a:cubicBezTo>
                  <a:cubicBezTo>
                    <a:pt x="1799" y="1434"/>
                    <a:pt x="1858" y="1410"/>
                    <a:pt x="1894" y="1362"/>
                  </a:cubicBezTo>
                  <a:cubicBezTo>
                    <a:pt x="1942" y="1291"/>
                    <a:pt x="1918" y="1196"/>
                    <a:pt x="1846" y="1136"/>
                  </a:cubicBezTo>
                  <a:lnTo>
                    <a:pt x="275" y="29"/>
                  </a:lnTo>
                  <a:cubicBezTo>
                    <a:pt x="241" y="10"/>
                    <a:pt x="206"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2"/>
            <p:cNvSpPr/>
            <p:nvPr/>
          </p:nvSpPr>
          <p:spPr>
            <a:xfrm>
              <a:off x="8162882" y="2684201"/>
              <a:ext cx="22026" cy="18239"/>
            </a:xfrm>
            <a:custGeom>
              <a:avLst/>
              <a:gdLst/>
              <a:ahLst/>
              <a:cxnLst/>
              <a:rect l="l" t="t" r="r" b="b"/>
              <a:pathLst>
                <a:path w="692" h="573" extrusionOk="0">
                  <a:moveTo>
                    <a:pt x="177" y="0"/>
                  </a:moveTo>
                  <a:cubicBezTo>
                    <a:pt x="123" y="0"/>
                    <a:pt x="67" y="26"/>
                    <a:pt x="36" y="73"/>
                  </a:cubicBezTo>
                  <a:cubicBezTo>
                    <a:pt x="1" y="144"/>
                    <a:pt x="13" y="251"/>
                    <a:pt x="84" y="299"/>
                  </a:cubicBezTo>
                  <a:lnTo>
                    <a:pt x="429" y="549"/>
                  </a:lnTo>
                  <a:cubicBezTo>
                    <a:pt x="453" y="561"/>
                    <a:pt x="489" y="573"/>
                    <a:pt x="513" y="573"/>
                  </a:cubicBezTo>
                  <a:cubicBezTo>
                    <a:pt x="560" y="573"/>
                    <a:pt x="620" y="549"/>
                    <a:pt x="655" y="501"/>
                  </a:cubicBezTo>
                  <a:cubicBezTo>
                    <a:pt x="691" y="430"/>
                    <a:pt x="679" y="323"/>
                    <a:pt x="608" y="275"/>
                  </a:cubicBezTo>
                  <a:lnTo>
                    <a:pt x="263" y="25"/>
                  </a:lnTo>
                  <a:cubicBezTo>
                    <a:pt x="237" y="8"/>
                    <a:pt x="207"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62"/>
          <p:cNvGrpSpPr/>
          <p:nvPr/>
        </p:nvGrpSpPr>
        <p:grpSpPr>
          <a:xfrm>
            <a:off x="7267008" y="1343522"/>
            <a:ext cx="327976" cy="324316"/>
            <a:chOff x="7528096" y="2450059"/>
            <a:chExt cx="327976" cy="324316"/>
          </a:xfrm>
        </p:grpSpPr>
        <p:sp>
          <p:nvSpPr>
            <p:cNvPr id="693" name="Google Shape;693;p62"/>
            <p:cNvSpPr/>
            <p:nvPr/>
          </p:nvSpPr>
          <p:spPr>
            <a:xfrm>
              <a:off x="7569411" y="2697187"/>
              <a:ext cx="26928" cy="25623"/>
            </a:xfrm>
            <a:custGeom>
              <a:avLst/>
              <a:gdLst/>
              <a:ahLst/>
              <a:cxnLst/>
              <a:rect l="l" t="t" r="r" b="b"/>
              <a:pathLst>
                <a:path w="846" h="805" extrusionOk="0">
                  <a:moveTo>
                    <a:pt x="679" y="1"/>
                  </a:moveTo>
                  <a:cubicBezTo>
                    <a:pt x="640" y="1"/>
                    <a:pt x="602" y="16"/>
                    <a:pt x="572" y="46"/>
                  </a:cubicBezTo>
                  <a:lnTo>
                    <a:pt x="60" y="558"/>
                  </a:lnTo>
                  <a:cubicBezTo>
                    <a:pt x="0" y="617"/>
                    <a:pt x="0" y="700"/>
                    <a:pt x="60" y="760"/>
                  </a:cubicBezTo>
                  <a:cubicBezTo>
                    <a:pt x="96" y="790"/>
                    <a:pt x="134" y="805"/>
                    <a:pt x="172" y="805"/>
                  </a:cubicBezTo>
                  <a:cubicBezTo>
                    <a:pt x="209" y="805"/>
                    <a:pt x="244" y="790"/>
                    <a:pt x="274" y="760"/>
                  </a:cubicBezTo>
                  <a:lnTo>
                    <a:pt x="786" y="260"/>
                  </a:lnTo>
                  <a:cubicBezTo>
                    <a:pt x="846" y="200"/>
                    <a:pt x="846" y="105"/>
                    <a:pt x="786" y="46"/>
                  </a:cubicBezTo>
                  <a:cubicBezTo>
                    <a:pt x="756" y="16"/>
                    <a:pt x="718" y="1"/>
                    <a:pt x="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2"/>
            <p:cNvSpPr/>
            <p:nvPr/>
          </p:nvSpPr>
          <p:spPr>
            <a:xfrm>
              <a:off x="7600859" y="2728667"/>
              <a:ext cx="26578" cy="25591"/>
            </a:xfrm>
            <a:custGeom>
              <a:avLst/>
              <a:gdLst/>
              <a:ahLst/>
              <a:cxnLst/>
              <a:rect l="l" t="t" r="r" b="b"/>
              <a:pathLst>
                <a:path w="835" h="804" extrusionOk="0">
                  <a:moveTo>
                    <a:pt x="673" y="0"/>
                  </a:moveTo>
                  <a:cubicBezTo>
                    <a:pt x="638" y="0"/>
                    <a:pt x="602" y="15"/>
                    <a:pt x="572" y="45"/>
                  </a:cubicBezTo>
                  <a:lnTo>
                    <a:pt x="60" y="545"/>
                  </a:lnTo>
                  <a:cubicBezTo>
                    <a:pt x="1" y="604"/>
                    <a:pt x="1" y="700"/>
                    <a:pt x="60" y="759"/>
                  </a:cubicBezTo>
                  <a:cubicBezTo>
                    <a:pt x="90" y="789"/>
                    <a:pt x="129" y="804"/>
                    <a:pt x="167" y="804"/>
                  </a:cubicBezTo>
                  <a:cubicBezTo>
                    <a:pt x="206" y="804"/>
                    <a:pt x="245" y="789"/>
                    <a:pt x="274" y="759"/>
                  </a:cubicBezTo>
                  <a:lnTo>
                    <a:pt x="775" y="247"/>
                  </a:lnTo>
                  <a:cubicBezTo>
                    <a:pt x="834" y="188"/>
                    <a:pt x="834" y="104"/>
                    <a:pt x="775" y="45"/>
                  </a:cubicBezTo>
                  <a:cubicBezTo>
                    <a:pt x="745" y="15"/>
                    <a:pt x="709" y="0"/>
                    <a:pt x="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2"/>
            <p:cNvSpPr/>
            <p:nvPr/>
          </p:nvSpPr>
          <p:spPr>
            <a:xfrm>
              <a:off x="7585326" y="2713102"/>
              <a:ext cx="26546" cy="25241"/>
            </a:xfrm>
            <a:custGeom>
              <a:avLst/>
              <a:gdLst/>
              <a:ahLst/>
              <a:cxnLst/>
              <a:rect l="l" t="t" r="r" b="b"/>
              <a:pathLst>
                <a:path w="834" h="793" extrusionOk="0">
                  <a:moveTo>
                    <a:pt x="667" y="1"/>
                  </a:moveTo>
                  <a:cubicBezTo>
                    <a:pt x="629" y="1"/>
                    <a:pt x="590" y="16"/>
                    <a:pt x="560" y="46"/>
                  </a:cubicBezTo>
                  <a:lnTo>
                    <a:pt x="60" y="546"/>
                  </a:lnTo>
                  <a:cubicBezTo>
                    <a:pt x="0" y="605"/>
                    <a:pt x="0" y="700"/>
                    <a:pt x="60" y="748"/>
                  </a:cubicBezTo>
                  <a:cubicBezTo>
                    <a:pt x="90" y="778"/>
                    <a:pt x="125" y="793"/>
                    <a:pt x="161" y="793"/>
                  </a:cubicBezTo>
                  <a:cubicBezTo>
                    <a:pt x="197" y="793"/>
                    <a:pt x="233" y="778"/>
                    <a:pt x="262" y="748"/>
                  </a:cubicBezTo>
                  <a:lnTo>
                    <a:pt x="774" y="248"/>
                  </a:lnTo>
                  <a:cubicBezTo>
                    <a:pt x="834" y="189"/>
                    <a:pt x="834" y="105"/>
                    <a:pt x="774" y="46"/>
                  </a:cubicBezTo>
                  <a:cubicBezTo>
                    <a:pt x="745" y="16"/>
                    <a:pt x="706"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2"/>
            <p:cNvSpPr/>
            <p:nvPr/>
          </p:nvSpPr>
          <p:spPr>
            <a:xfrm>
              <a:off x="7528096" y="2450059"/>
              <a:ext cx="327976" cy="324316"/>
            </a:xfrm>
            <a:custGeom>
              <a:avLst/>
              <a:gdLst/>
              <a:ahLst/>
              <a:cxnLst/>
              <a:rect l="l" t="t" r="r" b="b"/>
              <a:pathLst>
                <a:path w="10304" h="10189" extrusionOk="0">
                  <a:moveTo>
                    <a:pt x="9954" y="309"/>
                  </a:moveTo>
                  <a:lnTo>
                    <a:pt x="9538" y="1761"/>
                  </a:lnTo>
                  <a:lnTo>
                    <a:pt x="8514" y="725"/>
                  </a:lnTo>
                  <a:lnTo>
                    <a:pt x="9954" y="309"/>
                  </a:lnTo>
                  <a:close/>
                  <a:moveTo>
                    <a:pt x="4311" y="3369"/>
                  </a:moveTo>
                  <a:lnTo>
                    <a:pt x="2501" y="5178"/>
                  </a:lnTo>
                  <a:lnTo>
                    <a:pt x="429" y="5012"/>
                  </a:lnTo>
                  <a:cubicBezTo>
                    <a:pt x="394" y="5012"/>
                    <a:pt x="382" y="4988"/>
                    <a:pt x="417" y="4952"/>
                  </a:cubicBezTo>
                  <a:cubicBezTo>
                    <a:pt x="1310" y="4059"/>
                    <a:pt x="2477" y="3523"/>
                    <a:pt x="3727" y="3404"/>
                  </a:cubicBezTo>
                  <a:lnTo>
                    <a:pt x="4311" y="3369"/>
                  </a:lnTo>
                  <a:close/>
                  <a:moveTo>
                    <a:pt x="2537" y="5571"/>
                  </a:moveTo>
                  <a:lnTo>
                    <a:pt x="3358" y="6381"/>
                  </a:lnTo>
                  <a:lnTo>
                    <a:pt x="3049" y="6702"/>
                  </a:lnTo>
                  <a:cubicBezTo>
                    <a:pt x="2715" y="6369"/>
                    <a:pt x="2299" y="5952"/>
                    <a:pt x="2227" y="5893"/>
                  </a:cubicBezTo>
                  <a:lnTo>
                    <a:pt x="2537" y="5571"/>
                  </a:lnTo>
                  <a:close/>
                  <a:moveTo>
                    <a:pt x="2418" y="6464"/>
                  </a:moveTo>
                  <a:lnTo>
                    <a:pt x="2834" y="6881"/>
                  </a:lnTo>
                  <a:lnTo>
                    <a:pt x="2465" y="7250"/>
                  </a:lnTo>
                  <a:cubicBezTo>
                    <a:pt x="2453" y="7262"/>
                    <a:pt x="2441" y="7298"/>
                    <a:pt x="2418" y="7310"/>
                  </a:cubicBezTo>
                  <a:lnTo>
                    <a:pt x="2049" y="6940"/>
                  </a:lnTo>
                  <a:cubicBezTo>
                    <a:pt x="2025" y="6905"/>
                    <a:pt x="2025" y="6857"/>
                    <a:pt x="2049" y="6833"/>
                  </a:cubicBezTo>
                  <a:lnTo>
                    <a:pt x="2418" y="6464"/>
                  </a:lnTo>
                  <a:close/>
                  <a:moveTo>
                    <a:pt x="8168" y="821"/>
                  </a:moveTo>
                  <a:lnTo>
                    <a:pt x="9418" y="2071"/>
                  </a:lnTo>
                  <a:lnTo>
                    <a:pt x="9061" y="3380"/>
                  </a:lnTo>
                  <a:lnTo>
                    <a:pt x="4906" y="7536"/>
                  </a:lnTo>
                  <a:lnTo>
                    <a:pt x="4084" y="6714"/>
                  </a:lnTo>
                  <a:lnTo>
                    <a:pt x="5978" y="4821"/>
                  </a:lnTo>
                  <a:cubicBezTo>
                    <a:pt x="6109" y="4690"/>
                    <a:pt x="6144" y="4452"/>
                    <a:pt x="5966" y="4273"/>
                  </a:cubicBezTo>
                  <a:cubicBezTo>
                    <a:pt x="5888" y="4196"/>
                    <a:pt x="5790" y="4157"/>
                    <a:pt x="5693" y="4157"/>
                  </a:cubicBezTo>
                  <a:cubicBezTo>
                    <a:pt x="5597" y="4157"/>
                    <a:pt x="5501" y="4196"/>
                    <a:pt x="5430" y="4273"/>
                  </a:cubicBezTo>
                  <a:lnTo>
                    <a:pt x="3537" y="6167"/>
                  </a:lnTo>
                  <a:lnTo>
                    <a:pt x="2715" y="5345"/>
                  </a:lnTo>
                  <a:lnTo>
                    <a:pt x="6871" y="1190"/>
                  </a:lnTo>
                  <a:lnTo>
                    <a:pt x="8168" y="821"/>
                  </a:lnTo>
                  <a:close/>
                  <a:moveTo>
                    <a:pt x="5711" y="4485"/>
                  </a:moveTo>
                  <a:cubicBezTo>
                    <a:pt x="5733" y="4485"/>
                    <a:pt x="5757" y="4494"/>
                    <a:pt x="5775" y="4512"/>
                  </a:cubicBezTo>
                  <a:cubicBezTo>
                    <a:pt x="5799" y="4535"/>
                    <a:pt x="5799" y="4595"/>
                    <a:pt x="5775" y="4631"/>
                  </a:cubicBezTo>
                  <a:lnTo>
                    <a:pt x="3775" y="6619"/>
                  </a:lnTo>
                  <a:cubicBezTo>
                    <a:pt x="3692" y="6714"/>
                    <a:pt x="2894" y="7488"/>
                    <a:pt x="2811" y="7595"/>
                  </a:cubicBezTo>
                  <a:cubicBezTo>
                    <a:pt x="2793" y="7607"/>
                    <a:pt x="2769" y="7613"/>
                    <a:pt x="2747" y="7613"/>
                  </a:cubicBezTo>
                  <a:cubicBezTo>
                    <a:pt x="2724" y="7613"/>
                    <a:pt x="2703" y="7607"/>
                    <a:pt x="2691" y="7595"/>
                  </a:cubicBezTo>
                  <a:cubicBezTo>
                    <a:pt x="2656" y="7560"/>
                    <a:pt x="2656" y="7500"/>
                    <a:pt x="2691" y="7476"/>
                  </a:cubicBezTo>
                  <a:lnTo>
                    <a:pt x="5656" y="4512"/>
                  </a:lnTo>
                  <a:cubicBezTo>
                    <a:pt x="5668" y="4494"/>
                    <a:pt x="5689" y="4485"/>
                    <a:pt x="5711" y="4485"/>
                  </a:cubicBezTo>
                  <a:close/>
                  <a:moveTo>
                    <a:pt x="3894" y="6917"/>
                  </a:moveTo>
                  <a:lnTo>
                    <a:pt x="4716" y="7738"/>
                  </a:lnTo>
                  <a:lnTo>
                    <a:pt x="4406" y="8036"/>
                  </a:lnTo>
                  <a:lnTo>
                    <a:pt x="4382" y="8036"/>
                  </a:lnTo>
                  <a:lnTo>
                    <a:pt x="3584" y="7238"/>
                  </a:lnTo>
                  <a:lnTo>
                    <a:pt x="3894" y="6917"/>
                  </a:lnTo>
                  <a:close/>
                  <a:moveTo>
                    <a:pt x="3394" y="7452"/>
                  </a:moveTo>
                  <a:lnTo>
                    <a:pt x="3811" y="7869"/>
                  </a:lnTo>
                  <a:lnTo>
                    <a:pt x="3430" y="8226"/>
                  </a:lnTo>
                  <a:cubicBezTo>
                    <a:pt x="3418" y="8250"/>
                    <a:pt x="3394" y="8250"/>
                    <a:pt x="3394" y="8250"/>
                  </a:cubicBezTo>
                  <a:cubicBezTo>
                    <a:pt x="3370" y="8250"/>
                    <a:pt x="3358" y="8250"/>
                    <a:pt x="3346" y="8226"/>
                  </a:cubicBezTo>
                  <a:lnTo>
                    <a:pt x="2977" y="7857"/>
                  </a:lnTo>
                  <a:cubicBezTo>
                    <a:pt x="2989" y="7845"/>
                    <a:pt x="3013" y="7833"/>
                    <a:pt x="3037" y="7810"/>
                  </a:cubicBezTo>
                  <a:lnTo>
                    <a:pt x="3394" y="7452"/>
                  </a:lnTo>
                  <a:close/>
                  <a:moveTo>
                    <a:pt x="9971" y="1"/>
                  </a:moveTo>
                  <a:cubicBezTo>
                    <a:pt x="9946" y="1"/>
                    <a:pt x="9921" y="4"/>
                    <a:pt x="9895" y="11"/>
                  </a:cubicBezTo>
                  <a:cubicBezTo>
                    <a:pt x="9252" y="213"/>
                    <a:pt x="7394" y="749"/>
                    <a:pt x="6787" y="928"/>
                  </a:cubicBezTo>
                  <a:cubicBezTo>
                    <a:pt x="6751" y="928"/>
                    <a:pt x="6740" y="940"/>
                    <a:pt x="6716" y="963"/>
                  </a:cubicBezTo>
                  <a:lnTo>
                    <a:pt x="4632" y="3047"/>
                  </a:lnTo>
                  <a:lnTo>
                    <a:pt x="3703" y="3130"/>
                  </a:lnTo>
                  <a:cubicBezTo>
                    <a:pt x="2370" y="3226"/>
                    <a:pt x="1144" y="3809"/>
                    <a:pt x="191" y="4750"/>
                  </a:cubicBezTo>
                  <a:cubicBezTo>
                    <a:pt x="1" y="4940"/>
                    <a:pt x="120" y="5285"/>
                    <a:pt x="394" y="5309"/>
                  </a:cubicBezTo>
                  <a:lnTo>
                    <a:pt x="2215" y="5476"/>
                  </a:lnTo>
                  <a:lnTo>
                    <a:pt x="2025" y="5666"/>
                  </a:lnTo>
                  <a:cubicBezTo>
                    <a:pt x="1906" y="5786"/>
                    <a:pt x="1906" y="5964"/>
                    <a:pt x="2025" y="6083"/>
                  </a:cubicBezTo>
                  <a:lnTo>
                    <a:pt x="2203" y="6262"/>
                  </a:lnTo>
                  <a:lnTo>
                    <a:pt x="1822" y="6643"/>
                  </a:lnTo>
                  <a:cubicBezTo>
                    <a:pt x="1679" y="6786"/>
                    <a:pt x="1679" y="7012"/>
                    <a:pt x="1822" y="7155"/>
                  </a:cubicBezTo>
                  <a:lnTo>
                    <a:pt x="3108" y="8441"/>
                  </a:lnTo>
                  <a:cubicBezTo>
                    <a:pt x="3180" y="8512"/>
                    <a:pt x="3272" y="8548"/>
                    <a:pt x="3366" y="8548"/>
                  </a:cubicBezTo>
                  <a:cubicBezTo>
                    <a:pt x="3459" y="8548"/>
                    <a:pt x="3555" y="8512"/>
                    <a:pt x="3632" y="8441"/>
                  </a:cubicBezTo>
                  <a:lnTo>
                    <a:pt x="4001" y="8072"/>
                  </a:lnTo>
                  <a:lnTo>
                    <a:pt x="4180" y="8250"/>
                  </a:lnTo>
                  <a:cubicBezTo>
                    <a:pt x="4239" y="8310"/>
                    <a:pt x="4317" y="8339"/>
                    <a:pt x="4396" y="8339"/>
                  </a:cubicBezTo>
                  <a:cubicBezTo>
                    <a:pt x="4474" y="8339"/>
                    <a:pt x="4555" y="8310"/>
                    <a:pt x="4620" y="8250"/>
                  </a:cubicBezTo>
                  <a:lnTo>
                    <a:pt x="4799" y="8072"/>
                  </a:lnTo>
                  <a:lnTo>
                    <a:pt x="4966" y="9881"/>
                  </a:lnTo>
                  <a:cubicBezTo>
                    <a:pt x="4977" y="10012"/>
                    <a:pt x="5061" y="10119"/>
                    <a:pt x="5180" y="10167"/>
                  </a:cubicBezTo>
                  <a:cubicBezTo>
                    <a:pt x="5216" y="10182"/>
                    <a:pt x="5254" y="10188"/>
                    <a:pt x="5291" y="10188"/>
                  </a:cubicBezTo>
                  <a:cubicBezTo>
                    <a:pt x="5375" y="10188"/>
                    <a:pt x="5455" y="10153"/>
                    <a:pt x="5513" y="10096"/>
                  </a:cubicBezTo>
                  <a:cubicBezTo>
                    <a:pt x="6097" y="9512"/>
                    <a:pt x="6525" y="8822"/>
                    <a:pt x="6811" y="8072"/>
                  </a:cubicBezTo>
                  <a:cubicBezTo>
                    <a:pt x="6847" y="7988"/>
                    <a:pt x="6799" y="7905"/>
                    <a:pt x="6728" y="7869"/>
                  </a:cubicBezTo>
                  <a:cubicBezTo>
                    <a:pt x="6713" y="7865"/>
                    <a:pt x="6698" y="7863"/>
                    <a:pt x="6684" y="7863"/>
                  </a:cubicBezTo>
                  <a:cubicBezTo>
                    <a:pt x="6616" y="7863"/>
                    <a:pt x="6555" y="7906"/>
                    <a:pt x="6525" y="7964"/>
                  </a:cubicBezTo>
                  <a:cubicBezTo>
                    <a:pt x="6263" y="8691"/>
                    <a:pt x="5847" y="9334"/>
                    <a:pt x="5299" y="9881"/>
                  </a:cubicBezTo>
                  <a:cubicBezTo>
                    <a:pt x="5292" y="9885"/>
                    <a:pt x="5285" y="9886"/>
                    <a:pt x="5278" y="9886"/>
                  </a:cubicBezTo>
                  <a:cubicBezTo>
                    <a:pt x="5262" y="9886"/>
                    <a:pt x="5248" y="9878"/>
                    <a:pt x="5239" y="9869"/>
                  </a:cubicBezTo>
                  <a:lnTo>
                    <a:pt x="5061" y="7810"/>
                  </a:lnTo>
                  <a:lnTo>
                    <a:pt x="6871" y="6000"/>
                  </a:lnTo>
                  <a:lnTo>
                    <a:pt x="6871" y="6000"/>
                  </a:lnTo>
                  <a:cubicBezTo>
                    <a:pt x="6811" y="6738"/>
                    <a:pt x="6799" y="6940"/>
                    <a:pt x="6704" y="7310"/>
                  </a:cubicBezTo>
                  <a:cubicBezTo>
                    <a:pt x="6692" y="7381"/>
                    <a:pt x="6740" y="7476"/>
                    <a:pt x="6823" y="7488"/>
                  </a:cubicBezTo>
                  <a:cubicBezTo>
                    <a:pt x="6831" y="7489"/>
                    <a:pt x="6840" y="7490"/>
                    <a:pt x="6848" y="7490"/>
                  </a:cubicBezTo>
                  <a:cubicBezTo>
                    <a:pt x="6923" y="7490"/>
                    <a:pt x="6991" y="7444"/>
                    <a:pt x="7002" y="7369"/>
                  </a:cubicBezTo>
                  <a:cubicBezTo>
                    <a:pt x="7109" y="6905"/>
                    <a:pt x="7109" y="6702"/>
                    <a:pt x="7204" y="5666"/>
                  </a:cubicBezTo>
                  <a:lnTo>
                    <a:pt x="9288" y="3583"/>
                  </a:lnTo>
                  <a:cubicBezTo>
                    <a:pt x="9299" y="3571"/>
                    <a:pt x="9311" y="3547"/>
                    <a:pt x="9323" y="3523"/>
                  </a:cubicBezTo>
                  <a:lnTo>
                    <a:pt x="9740" y="2118"/>
                  </a:lnTo>
                  <a:lnTo>
                    <a:pt x="10240" y="416"/>
                  </a:lnTo>
                  <a:cubicBezTo>
                    <a:pt x="10303" y="194"/>
                    <a:pt x="10161" y="1"/>
                    <a:pt x="9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2"/>
            <p:cNvSpPr/>
            <p:nvPr/>
          </p:nvSpPr>
          <p:spPr>
            <a:xfrm>
              <a:off x="7712296" y="2525528"/>
              <a:ext cx="79989" cy="60954"/>
            </a:xfrm>
            <a:custGeom>
              <a:avLst/>
              <a:gdLst/>
              <a:ahLst/>
              <a:cxnLst/>
              <a:rect l="l" t="t" r="r" b="b"/>
              <a:pathLst>
                <a:path w="2513" h="1915" extrusionOk="0">
                  <a:moveTo>
                    <a:pt x="842" y="0"/>
                  </a:moveTo>
                  <a:cubicBezTo>
                    <a:pt x="823" y="0"/>
                    <a:pt x="804" y="3"/>
                    <a:pt x="786" y="9"/>
                  </a:cubicBezTo>
                  <a:cubicBezTo>
                    <a:pt x="167" y="295"/>
                    <a:pt x="0" y="1129"/>
                    <a:pt x="488" y="1617"/>
                  </a:cubicBezTo>
                  <a:cubicBezTo>
                    <a:pt x="679" y="1807"/>
                    <a:pt x="941" y="1914"/>
                    <a:pt x="1191" y="1914"/>
                  </a:cubicBezTo>
                  <a:cubicBezTo>
                    <a:pt x="2072" y="1914"/>
                    <a:pt x="2512" y="843"/>
                    <a:pt x="1893" y="224"/>
                  </a:cubicBezTo>
                  <a:cubicBezTo>
                    <a:pt x="1798" y="128"/>
                    <a:pt x="1715" y="69"/>
                    <a:pt x="1596" y="9"/>
                  </a:cubicBezTo>
                  <a:cubicBezTo>
                    <a:pt x="1575" y="3"/>
                    <a:pt x="1554" y="0"/>
                    <a:pt x="1534" y="0"/>
                  </a:cubicBezTo>
                  <a:cubicBezTo>
                    <a:pt x="1473" y="0"/>
                    <a:pt x="1420" y="27"/>
                    <a:pt x="1393" y="81"/>
                  </a:cubicBezTo>
                  <a:cubicBezTo>
                    <a:pt x="1369" y="164"/>
                    <a:pt x="1393" y="247"/>
                    <a:pt x="1476" y="283"/>
                  </a:cubicBezTo>
                  <a:cubicBezTo>
                    <a:pt x="1917" y="474"/>
                    <a:pt x="2024" y="1069"/>
                    <a:pt x="1679" y="1414"/>
                  </a:cubicBezTo>
                  <a:cubicBezTo>
                    <a:pt x="1548" y="1545"/>
                    <a:pt x="1369" y="1611"/>
                    <a:pt x="1191" y="1611"/>
                  </a:cubicBezTo>
                  <a:cubicBezTo>
                    <a:pt x="1012" y="1611"/>
                    <a:pt x="834" y="1545"/>
                    <a:pt x="703" y="1414"/>
                  </a:cubicBezTo>
                  <a:cubicBezTo>
                    <a:pt x="357" y="1069"/>
                    <a:pt x="464" y="486"/>
                    <a:pt x="905" y="283"/>
                  </a:cubicBezTo>
                  <a:cubicBezTo>
                    <a:pt x="976" y="247"/>
                    <a:pt x="1012" y="164"/>
                    <a:pt x="976" y="81"/>
                  </a:cubicBezTo>
                  <a:cubicBezTo>
                    <a:pt x="959" y="27"/>
                    <a:pt x="900" y="0"/>
                    <a:pt x="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62"/>
          <p:cNvGrpSpPr/>
          <p:nvPr/>
        </p:nvGrpSpPr>
        <p:grpSpPr>
          <a:xfrm>
            <a:off x="7289816" y="3123954"/>
            <a:ext cx="282364" cy="198619"/>
            <a:chOff x="7077129" y="2512542"/>
            <a:chExt cx="282364" cy="198619"/>
          </a:xfrm>
        </p:grpSpPr>
        <p:sp>
          <p:nvSpPr>
            <p:cNvPr id="699" name="Google Shape;699;p62"/>
            <p:cNvSpPr/>
            <p:nvPr/>
          </p:nvSpPr>
          <p:spPr>
            <a:xfrm>
              <a:off x="7304872" y="2551533"/>
              <a:ext cx="25050" cy="19416"/>
            </a:xfrm>
            <a:custGeom>
              <a:avLst/>
              <a:gdLst/>
              <a:ahLst/>
              <a:cxnLst/>
              <a:rect l="l" t="t" r="r" b="b"/>
              <a:pathLst>
                <a:path w="787" h="610" extrusionOk="0">
                  <a:moveTo>
                    <a:pt x="166" y="1"/>
                  </a:moveTo>
                  <a:cubicBezTo>
                    <a:pt x="119" y="1"/>
                    <a:pt x="72" y="27"/>
                    <a:pt x="48" y="73"/>
                  </a:cubicBezTo>
                  <a:cubicBezTo>
                    <a:pt x="1" y="133"/>
                    <a:pt x="13" y="216"/>
                    <a:pt x="84" y="264"/>
                  </a:cubicBezTo>
                  <a:cubicBezTo>
                    <a:pt x="239" y="371"/>
                    <a:pt x="382" y="478"/>
                    <a:pt x="549" y="573"/>
                  </a:cubicBezTo>
                  <a:cubicBezTo>
                    <a:pt x="584" y="597"/>
                    <a:pt x="608" y="609"/>
                    <a:pt x="620" y="609"/>
                  </a:cubicBezTo>
                  <a:cubicBezTo>
                    <a:pt x="668" y="609"/>
                    <a:pt x="715" y="597"/>
                    <a:pt x="739" y="550"/>
                  </a:cubicBezTo>
                  <a:cubicBezTo>
                    <a:pt x="787" y="490"/>
                    <a:pt x="775" y="395"/>
                    <a:pt x="703" y="359"/>
                  </a:cubicBezTo>
                  <a:cubicBezTo>
                    <a:pt x="537" y="240"/>
                    <a:pt x="382" y="133"/>
                    <a:pt x="239" y="26"/>
                  </a:cubicBezTo>
                  <a:cubicBezTo>
                    <a:pt x="218" y="9"/>
                    <a:pt x="192"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2"/>
            <p:cNvSpPr/>
            <p:nvPr/>
          </p:nvSpPr>
          <p:spPr>
            <a:xfrm>
              <a:off x="7129043" y="2512542"/>
              <a:ext cx="164879" cy="42875"/>
            </a:xfrm>
            <a:custGeom>
              <a:avLst/>
              <a:gdLst/>
              <a:ahLst/>
              <a:cxnLst/>
              <a:rect l="l" t="t" r="r" b="b"/>
              <a:pathLst>
                <a:path w="5180" h="1347" extrusionOk="0">
                  <a:moveTo>
                    <a:pt x="2798" y="1"/>
                  </a:moveTo>
                  <a:cubicBezTo>
                    <a:pt x="2120" y="1"/>
                    <a:pt x="1227" y="358"/>
                    <a:pt x="96" y="1084"/>
                  </a:cubicBezTo>
                  <a:cubicBezTo>
                    <a:pt x="36" y="1132"/>
                    <a:pt x="0" y="1215"/>
                    <a:pt x="48" y="1286"/>
                  </a:cubicBezTo>
                  <a:cubicBezTo>
                    <a:pt x="72" y="1322"/>
                    <a:pt x="119" y="1346"/>
                    <a:pt x="167" y="1346"/>
                  </a:cubicBezTo>
                  <a:cubicBezTo>
                    <a:pt x="191" y="1346"/>
                    <a:pt x="215" y="1346"/>
                    <a:pt x="238" y="1322"/>
                  </a:cubicBezTo>
                  <a:cubicBezTo>
                    <a:pt x="1322" y="620"/>
                    <a:pt x="2179" y="286"/>
                    <a:pt x="2798" y="286"/>
                  </a:cubicBezTo>
                  <a:cubicBezTo>
                    <a:pt x="3346" y="286"/>
                    <a:pt x="4060" y="536"/>
                    <a:pt x="4953" y="1072"/>
                  </a:cubicBezTo>
                  <a:cubicBezTo>
                    <a:pt x="4973" y="1088"/>
                    <a:pt x="4996" y="1094"/>
                    <a:pt x="5019" y="1094"/>
                  </a:cubicBezTo>
                  <a:cubicBezTo>
                    <a:pt x="5069" y="1094"/>
                    <a:pt x="5124" y="1065"/>
                    <a:pt x="5156" y="1025"/>
                  </a:cubicBezTo>
                  <a:cubicBezTo>
                    <a:pt x="5180" y="965"/>
                    <a:pt x="5168" y="882"/>
                    <a:pt x="5108" y="834"/>
                  </a:cubicBezTo>
                  <a:cubicBezTo>
                    <a:pt x="4156" y="274"/>
                    <a:pt x="3406" y="1"/>
                    <a:pt x="2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2"/>
            <p:cNvSpPr/>
            <p:nvPr/>
          </p:nvSpPr>
          <p:spPr>
            <a:xfrm>
              <a:off x="7077129" y="2536796"/>
              <a:ext cx="282364" cy="174365"/>
            </a:xfrm>
            <a:custGeom>
              <a:avLst/>
              <a:gdLst/>
              <a:ahLst/>
              <a:cxnLst/>
              <a:rect l="l" t="t" r="r" b="b"/>
              <a:pathLst>
                <a:path w="8871" h="5478" extrusionOk="0">
                  <a:moveTo>
                    <a:pt x="4429" y="263"/>
                  </a:moveTo>
                  <a:cubicBezTo>
                    <a:pt x="5572" y="263"/>
                    <a:pt x="7858" y="2048"/>
                    <a:pt x="8525" y="2608"/>
                  </a:cubicBezTo>
                  <a:cubicBezTo>
                    <a:pt x="8573" y="2632"/>
                    <a:pt x="8585" y="2680"/>
                    <a:pt x="8585" y="2739"/>
                  </a:cubicBezTo>
                  <a:cubicBezTo>
                    <a:pt x="8585" y="2799"/>
                    <a:pt x="8549" y="2846"/>
                    <a:pt x="8525" y="2870"/>
                  </a:cubicBezTo>
                  <a:cubicBezTo>
                    <a:pt x="7858" y="3418"/>
                    <a:pt x="5572" y="5204"/>
                    <a:pt x="4429" y="5204"/>
                  </a:cubicBezTo>
                  <a:cubicBezTo>
                    <a:pt x="3286" y="5204"/>
                    <a:pt x="1012" y="3418"/>
                    <a:pt x="334" y="2870"/>
                  </a:cubicBezTo>
                  <a:cubicBezTo>
                    <a:pt x="298" y="2846"/>
                    <a:pt x="274" y="2799"/>
                    <a:pt x="274" y="2739"/>
                  </a:cubicBezTo>
                  <a:cubicBezTo>
                    <a:pt x="274" y="2691"/>
                    <a:pt x="310" y="2632"/>
                    <a:pt x="334" y="2608"/>
                  </a:cubicBezTo>
                  <a:cubicBezTo>
                    <a:pt x="1012" y="2048"/>
                    <a:pt x="3286" y="263"/>
                    <a:pt x="4429" y="263"/>
                  </a:cubicBezTo>
                  <a:close/>
                  <a:moveTo>
                    <a:pt x="4429" y="1"/>
                  </a:moveTo>
                  <a:cubicBezTo>
                    <a:pt x="3227" y="1"/>
                    <a:pt x="1036" y="1679"/>
                    <a:pt x="155" y="2394"/>
                  </a:cubicBezTo>
                  <a:cubicBezTo>
                    <a:pt x="48" y="2489"/>
                    <a:pt x="0" y="2608"/>
                    <a:pt x="0" y="2739"/>
                  </a:cubicBezTo>
                  <a:cubicBezTo>
                    <a:pt x="0" y="2870"/>
                    <a:pt x="60" y="3001"/>
                    <a:pt x="155" y="3084"/>
                  </a:cubicBezTo>
                  <a:cubicBezTo>
                    <a:pt x="1036" y="3811"/>
                    <a:pt x="3227" y="5477"/>
                    <a:pt x="4429" y="5477"/>
                  </a:cubicBezTo>
                  <a:cubicBezTo>
                    <a:pt x="5632" y="5477"/>
                    <a:pt x="7823" y="3799"/>
                    <a:pt x="8704" y="3084"/>
                  </a:cubicBezTo>
                  <a:cubicBezTo>
                    <a:pt x="8811" y="2989"/>
                    <a:pt x="8858" y="2870"/>
                    <a:pt x="8858" y="2739"/>
                  </a:cubicBezTo>
                  <a:cubicBezTo>
                    <a:pt x="8870" y="2608"/>
                    <a:pt x="8811" y="2489"/>
                    <a:pt x="8704" y="2394"/>
                  </a:cubicBezTo>
                  <a:cubicBezTo>
                    <a:pt x="7823" y="1667"/>
                    <a:pt x="5632" y="1"/>
                    <a:pt x="4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2"/>
            <p:cNvSpPr/>
            <p:nvPr/>
          </p:nvSpPr>
          <p:spPr>
            <a:xfrm>
              <a:off x="7153680" y="2560255"/>
              <a:ext cx="129230" cy="127129"/>
            </a:xfrm>
            <a:custGeom>
              <a:avLst/>
              <a:gdLst/>
              <a:ahLst/>
              <a:cxnLst/>
              <a:rect l="l" t="t" r="r" b="b"/>
              <a:pathLst>
                <a:path w="4060" h="3994" extrusionOk="0">
                  <a:moveTo>
                    <a:pt x="2016" y="1"/>
                  </a:moveTo>
                  <a:cubicBezTo>
                    <a:pt x="1995" y="1"/>
                    <a:pt x="1974" y="1"/>
                    <a:pt x="1953" y="2"/>
                  </a:cubicBezTo>
                  <a:cubicBezTo>
                    <a:pt x="905" y="38"/>
                    <a:pt x="48" y="883"/>
                    <a:pt x="12" y="1943"/>
                  </a:cubicBezTo>
                  <a:cubicBezTo>
                    <a:pt x="0" y="2466"/>
                    <a:pt x="179" y="2955"/>
                    <a:pt x="488" y="3312"/>
                  </a:cubicBezTo>
                  <a:cubicBezTo>
                    <a:pt x="518" y="3341"/>
                    <a:pt x="557" y="3356"/>
                    <a:pt x="596" y="3356"/>
                  </a:cubicBezTo>
                  <a:cubicBezTo>
                    <a:pt x="634" y="3356"/>
                    <a:pt x="673" y="3341"/>
                    <a:pt x="703" y="3312"/>
                  </a:cubicBezTo>
                  <a:cubicBezTo>
                    <a:pt x="750" y="3264"/>
                    <a:pt x="762" y="3181"/>
                    <a:pt x="703" y="3121"/>
                  </a:cubicBezTo>
                  <a:cubicBezTo>
                    <a:pt x="429" y="2788"/>
                    <a:pt x="274" y="2371"/>
                    <a:pt x="286" y="1907"/>
                  </a:cubicBezTo>
                  <a:cubicBezTo>
                    <a:pt x="334" y="1038"/>
                    <a:pt x="1048" y="311"/>
                    <a:pt x="1917" y="276"/>
                  </a:cubicBezTo>
                  <a:cubicBezTo>
                    <a:pt x="1945" y="274"/>
                    <a:pt x="1973" y="274"/>
                    <a:pt x="2001" y="274"/>
                  </a:cubicBezTo>
                  <a:cubicBezTo>
                    <a:pt x="2963" y="274"/>
                    <a:pt x="3750" y="1065"/>
                    <a:pt x="3727" y="2026"/>
                  </a:cubicBezTo>
                  <a:cubicBezTo>
                    <a:pt x="3703" y="2943"/>
                    <a:pt x="2965" y="3681"/>
                    <a:pt x="2060" y="3717"/>
                  </a:cubicBezTo>
                  <a:cubicBezTo>
                    <a:pt x="2037" y="3717"/>
                    <a:pt x="2014" y="3718"/>
                    <a:pt x="1991" y="3718"/>
                  </a:cubicBezTo>
                  <a:cubicBezTo>
                    <a:pt x="1695" y="3718"/>
                    <a:pt x="1411" y="3646"/>
                    <a:pt x="1179" y="3502"/>
                  </a:cubicBezTo>
                  <a:cubicBezTo>
                    <a:pt x="1159" y="3494"/>
                    <a:pt x="1139" y="3490"/>
                    <a:pt x="1120" y="3490"/>
                  </a:cubicBezTo>
                  <a:cubicBezTo>
                    <a:pt x="1081" y="3490"/>
                    <a:pt x="1044" y="3506"/>
                    <a:pt x="1012" y="3538"/>
                  </a:cubicBezTo>
                  <a:cubicBezTo>
                    <a:pt x="953" y="3586"/>
                    <a:pt x="965" y="3717"/>
                    <a:pt x="1048" y="3752"/>
                  </a:cubicBezTo>
                  <a:cubicBezTo>
                    <a:pt x="1315" y="3902"/>
                    <a:pt x="1611" y="3994"/>
                    <a:pt x="1928" y="3994"/>
                  </a:cubicBezTo>
                  <a:cubicBezTo>
                    <a:pt x="1964" y="3994"/>
                    <a:pt x="2000" y="3993"/>
                    <a:pt x="2036" y="3990"/>
                  </a:cubicBezTo>
                  <a:cubicBezTo>
                    <a:pt x="3096" y="3967"/>
                    <a:pt x="3965" y="3121"/>
                    <a:pt x="4001" y="2062"/>
                  </a:cubicBezTo>
                  <a:cubicBezTo>
                    <a:pt x="4059" y="939"/>
                    <a:pt x="3142" y="1"/>
                    <a:pt x="20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2"/>
            <p:cNvSpPr/>
            <p:nvPr/>
          </p:nvSpPr>
          <p:spPr>
            <a:xfrm>
              <a:off x="7183982" y="2590239"/>
              <a:ext cx="68244" cy="68244"/>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32" y="989"/>
                    <a:pt x="2072" y="929"/>
                    <a:pt x="2001" y="929"/>
                  </a:cubicBezTo>
                  <a:cubicBezTo>
                    <a:pt x="1918" y="929"/>
                    <a:pt x="1858" y="989"/>
                    <a:pt x="1858" y="1060"/>
                  </a:cubicBezTo>
                  <a:cubicBezTo>
                    <a:pt x="1858" y="1489"/>
                    <a:pt x="1501" y="1846"/>
                    <a:pt x="1072" y="1846"/>
                  </a:cubicBezTo>
                  <a:cubicBezTo>
                    <a:pt x="644" y="1846"/>
                    <a:pt x="287" y="1489"/>
                    <a:pt x="287" y="1060"/>
                  </a:cubicBezTo>
                  <a:cubicBezTo>
                    <a:pt x="287" y="620"/>
                    <a:pt x="644" y="262"/>
                    <a:pt x="1072" y="262"/>
                  </a:cubicBezTo>
                  <a:cubicBezTo>
                    <a:pt x="1144" y="262"/>
                    <a:pt x="1203" y="215"/>
                    <a:pt x="1203" y="131"/>
                  </a:cubicBezTo>
                  <a:cubicBezTo>
                    <a:pt x="1203" y="60"/>
                    <a:pt x="1144"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2"/>
            <p:cNvSpPr/>
            <p:nvPr/>
          </p:nvSpPr>
          <p:spPr>
            <a:xfrm>
              <a:off x="7225297" y="2595904"/>
              <a:ext cx="20880" cy="20880"/>
            </a:xfrm>
            <a:custGeom>
              <a:avLst/>
              <a:gdLst/>
              <a:ahLst/>
              <a:cxnLst/>
              <a:rect l="l" t="t" r="r" b="b"/>
              <a:pathLst>
                <a:path w="656" h="656" extrusionOk="0">
                  <a:moveTo>
                    <a:pt x="322" y="1"/>
                  </a:moveTo>
                  <a:cubicBezTo>
                    <a:pt x="143" y="1"/>
                    <a:pt x="1" y="156"/>
                    <a:pt x="1" y="334"/>
                  </a:cubicBezTo>
                  <a:cubicBezTo>
                    <a:pt x="1" y="513"/>
                    <a:pt x="143" y="656"/>
                    <a:pt x="322" y="656"/>
                  </a:cubicBezTo>
                  <a:cubicBezTo>
                    <a:pt x="501" y="656"/>
                    <a:pt x="655" y="513"/>
                    <a:pt x="655" y="334"/>
                  </a:cubicBezTo>
                  <a:cubicBezTo>
                    <a:pt x="655" y="132"/>
                    <a:pt x="501"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62"/>
          <p:cNvGrpSpPr/>
          <p:nvPr/>
        </p:nvGrpSpPr>
        <p:grpSpPr>
          <a:xfrm>
            <a:off x="1577380" y="3056702"/>
            <a:ext cx="276698" cy="333133"/>
            <a:chOff x="7576605" y="1983877"/>
            <a:chExt cx="276698" cy="333133"/>
          </a:xfrm>
        </p:grpSpPr>
        <p:sp>
          <p:nvSpPr>
            <p:cNvPr id="706" name="Google Shape;706;p62"/>
            <p:cNvSpPr/>
            <p:nvPr/>
          </p:nvSpPr>
          <p:spPr>
            <a:xfrm>
              <a:off x="7576605" y="1983877"/>
              <a:ext cx="276698" cy="333133"/>
            </a:xfrm>
            <a:custGeom>
              <a:avLst/>
              <a:gdLst/>
              <a:ahLst/>
              <a:cxnLst/>
              <a:rect l="l" t="t" r="r" b="b"/>
              <a:pathLst>
                <a:path w="8693" h="10466" extrusionOk="0">
                  <a:moveTo>
                    <a:pt x="417" y="1024"/>
                  </a:moveTo>
                  <a:cubicBezTo>
                    <a:pt x="655" y="1024"/>
                    <a:pt x="894" y="1143"/>
                    <a:pt x="1036" y="1358"/>
                  </a:cubicBezTo>
                  <a:lnTo>
                    <a:pt x="1156" y="1536"/>
                  </a:lnTo>
                  <a:cubicBezTo>
                    <a:pt x="1275" y="1715"/>
                    <a:pt x="1477" y="1822"/>
                    <a:pt x="1703" y="1822"/>
                  </a:cubicBezTo>
                  <a:lnTo>
                    <a:pt x="1703" y="2477"/>
                  </a:lnTo>
                  <a:cubicBezTo>
                    <a:pt x="1703" y="2941"/>
                    <a:pt x="1775" y="3406"/>
                    <a:pt x="1906" y="3834"/>
                  </a:cubicBezTo>
                  <a:cubicBezTo>
                    <a:pt x="1810" y="3763"/>
                    <a:pt x="1656" y="3703"/>
                    <a:pt x="1513" y="3644"/>
                  </a:cubicBezTo>
                  <a:cubicBezTo>
                    <a:pt x="1215" y="3525"/>
                    <a:pt x="894" y="3394"/>
                    <a:pt x="655" y="3144"/>
                  </a:cubicBezTo>
                  <a:cubicBezTo>
                    <a:pt x="394" y="2846"/>
                    <a:pt x="274" y="2417"/>
                    <a:pt x="274" y="1822"/>
                  </a:cubicBezTo>
                  <a:lnTo>
                    <a:pt x="274" y="1179"/>
                  </a:lnTo>
                  <a:cubicBezTo>
                    <a:pt x="274" y="1132"/>
                    <a:pt x="286" y="1108"/>
                    <a:pt x="322" y="1072"/>
                  </a:cubicBezTo>
                  <a:cubicBezTo>
                    <a:pt x="346" y="1048"/>
                    <a:pt x="394" y="1024"/>
                    <a:pt x="417" y="1024"/>
                  </a:cubicBezTo>
                  <a:close/>
                  <a:moveTo>
                    <a:pt x="8204" y="1024"/>
                  </a:moveTo>
                  <a:cubicBezTo>
                    <a:pt x="8252" y="1024"/>
                    <a:pt x="8275" y="1048"/>
                    <a:pt x="8311" y="1072"/>
                  </a:cubicBezTo>
                  <a:cubicBezTo>
                    <a:pt x="8335" y="1108"/>
                    <a:pt x="8359" y="1143"/>
                    <a:pt x="8359" y="1179"/>
                  </a:cubicBezTo>
                  <a:lnTo>
                    <a:pt x="8359" y="1822"/>
                  </a:lnTo>
                  <a:lnTo>
                    <a:pt x="8383" y="1822"/>
                  </a:lnTo>
                  <a:cubicBezTo>
                    <a:pt x="8383" y="2417"/>
                    <a:pt x="8252" y="2858"/>
                    <a:pt x="8002" y="3144"/>
                  </a:cubicBezTo>
                  <a:cubicBezTo>
                    <a:pt x="7775" y="3394"/>
                    <a:pt x="7466" y="3525"/>
                    <a:pt x="7144" y="3644"/>
                  </a:cubicBezTo>
                  <a:cubicBezTo>
                    <a:pt x="7002" y="3703"/>
                    <a:pt x="6871" y="3763"/>
                    <a:pt x="6716" y="3834"/>
                  </a:cubicBezTo>
                  <a:cubicBezTo>
                    <a:pt x="6847" y="3394"/>
                    <a:pt x="6930" y="2929"/>
                    <a:pt x="6930" y="2477"/>
                  </a:cubicBezTo>
                  <a:lnTo>
                    <a:pt x="6930" y="1822"/>
                  </a:lnTo>
                  <a:cubicBezTo>
                    <a:pt x="7144" y="1822"/>
                    <a:pt x="7359" y="1715"/>
                    <a:pt x="7478" y="1536"/>
                  </a:cubicBezTo>
                  <a:lnTo>
                    <a:pt x="7597" y="1358"/>
                  </a:lnTo>
                  <a:cubicBezTo>
                    <a:pt x="7728" y="1167"/>
                    <a:pt x="7966" y="1024"/>
                    <a:pt x="8204" y="1024"/>
                  </a:cubicBezTo>
                  <a:close/>
                  <a:moveTo>
                    <a:pt x="6954" y="334"/>
                  </a:moveTo>
                  <a:lnTo>
                    <a:pt x="6954" y="703"/>
                  </a:lnTo>
                  <a:lnTo>
                    <a:pt x="5632" y="703"/>
                  </a:lnTo>
                  <a:cubicBezTo>
                    <a:pt x="5537" y="703"/>
                    <a:pt x="5478" y="774"/>
                    <a:pt x="5478" y="846"/>
                  </a:cubicBezTo>
                  <a:cubicBezTo>
                    <a:pt x="5478" y="929"/>
                    <a:pt x="5561" y="1001"/>
                    <a:pt x="5632" y="1001"/>
                  </a:cubicBezTo>
                  <a:lnTo>
                    <a:pt x="6632" y="1001"/>
                  </a:lnTo>
                  <a:lnTo>
                    <a:pt x="6632" y="2477"/>
                  </a:lnTo>
                  <a:cubicBezTo>
                    <a:pt x="6632" y="3810"/>
                    <a:pt x="5989" y="5072"/>
                    <a:pt x="4906" y="5882"/>
                  </a:cubicBezTo>
                  <a:lnTo>
                    <a:pt x="4799" y="5954"/>
                  </a:lnTo>
                  <a:cubicBezTo>
                    <a:pt x="4763" y="5954"/>
                    <a:pt x="4739" y="5942"/>
                    <a:pt x="4704" y="5942"/>
                  </a:cubicBezTo>
                  <a:lnTo>
                    <a:pt x="3954" y="5942"/>
                  </a:lnTo>
                  <a:cubicBezTo>
                    <a:pt x="3918" y="5942"/>
                    <a:pt x="3894" y="5942"/>
                    <a:pt x="3858" y="5954"/>
                  </a:cubicBezTo>
                  <a:lnTo>
                    <a:pt x="3751" y="5882"/>
                  </a:lnTo>
                  <a:cubicBezTo>
                    <a:pt x="2668" y="5096"/>
                    <a:pt x="2025" y="3810"/>
                    <a:pt x="2025" y="2477"/>
                  </a:cubicBezTo>
                  <a:lnTo>
                    <a:pt x="2025" y="1001"/>
                  </a:lnTo>
                  <a:lnTo>
                    <a:pt x="4918" y="1001"/>
                  </a:lnTo>
                  <a:cubicBezTo>
                    <a:pt x="5001" y="1001"/>
                    <a:pt x="5061" y="929"/>
                    <a:pt x="5061" y="846"/>
                  </a:cubicBezTo>
                  <a:cubicBezTo>
                    <a:pt x="5061" y="774"/>
                    <a:pt x="4989" y="703"/>
                    <a:pt x="4918" y="703"/>
                  </a:cubicBezTo>
                  <a:lnTo>
                    <a:pt x="1715" y="703"/>
                  </a:lnTo>
                  <a:lnTo>
                    <a:pt x="1715" y="334"/>
                  </a:lnTo>
                  <a:close/>
                  <a:moveTo>
                    <a:pt x="4704" y="6263"/>
                  </a:moveTo>
                  <a:cubicBezTo>
                    <a:pt x="4763" y="6263"/>
                    <a:pt x="4811" y="6311"/>
                    <a:pt x="4811" y="6370"/>
                  </a:cubicBezTo>
                  <a:lnTo>
                    <a:pt x="4811" y="6477"/>
                  </a:lnTo>
                  <a:cubicBezTo>
                    <a:pt x="4811" y="6537"/>
                    <a:pt x="4763" y="6585"/>
                    <a:pt x="4704" y="6585"/>
                  </a:cubicBezTo>
                  <a:lnTo>
                    <a:pt x="3954" y="6585"/>
                  </a:lnTo>
                  <a:cubicBezTo>
                    <a:pt x="3882" y="6585"/>
                    <a:pt x="3846" y="6537"/>
                    <a:pt x="3846" y="6477"/>
                  </a:cubicBezTo>
                  <a:lnTo>
                    <a:pt x="3846" y="6370"/>
                  </a:lnTo>
                  <a:cubicBezTo>
                    <a:pt x="3846" y="6311"/>
                    <a:pt x="3882" y="6263"/>
                    <a:pt x="3954" y="6263"/>
                  </a:cubicBezTo>
                  <a:close/>
                  <a:moveTo>
                    <a:pt x="4513" y="6882"/>
                  </a:moveTo>
                  <a:lnTo>
                    <a:pt x="4513" y="8382"/>
                  </a:lnTo>
                  <a:lnTo>
                    <a:pt x="4156" y="8382"/>
                  </a:lnTo>
                  <a:lnTo>
                    <a:pt x="4156" y="6882"/>
                  </a:lnTo>
                  <a:close/>
                  <a:moveTo>
                    <a:pt x="5287" y="8692"/>
                  </a:moveTo>
                  <a:cubicBezTo>
                    <a:pt x="5394" y="8692"/>
                    <a:pt x="5478" y="8787"/>
                    <a:pt x="5478" y="8882"/>
                  </a:cubicBezTo>
                  <a:lnTo>
                    <a:pt x="5478" y="9061"/>
                  </a:lnTo>
                  <a:lnTo>
                    <a:pt x="4108" y="9061"/>
                  </a:lnTo>
                  <a:cubicBezTo>
                    <a:pt x="4025" y="9061"/>
                    <a:pt x="3965" y="9144"/>
                    <a:pt x="3965" y="9216"/>
                  </a:cubicBezTo>
                  <a:cubicBezTo>
                    <a:pt x="3965" y="9287"/>
                    <a:pt x="4037" y="9359"/>
                    <a:pt x="4108" y="9359"/>
                  </a:cubicBezTo>
                  <a:lnTo>
                    <a:pt x="6204" y="9359"/>
                  </a:lnTo>
                  <a:cubicBezTo>
                    <a:pt x="6228" y="9359"/>
                    <a:pt x="6240" y="9383"/>
                    <a:pt x="6251" y="9394"/>
                  </a:cubicBezTo>
                  <a:lnTo>
                    <a:pt x="6406" y="10133"/>
                  </a:lnTo>
                  <a:cubicBezTo>
                    <a:pt x="6406" y="10156"/>
                    <a:pt x="6406" y="10168"/>
                    <a:pt x="6382" y="10168"/>
                  </a:cubicBezTo>
                  <a:cubicBezTo>
                    <a:pt x="6382" y="10168"/>
                    <a:pt x="6370" y="10180"/>
                    <a:pt x="6359" y="10180"/>
                  </a:cubicBezTo>
                  <a:lnTo>
                    <a:pt x="2299" y="10180"/>
                  </a:lnTo>
                  <a:cubicBezTo>
                    <a:pt x="2287" y="10180"/>
                    <a:pt x="2263" y="10168"/>
                    <a:pt x="2263" y="10168"/>
                  </a:cubicBezTo>
                  <a:cubicBezTo>
                    <a:pt x="2263" y="10168"/>
                    <a:pt x="2251" y="10145"/>
                    <a:pt x="2251" y="10133"/>
                  </a:cubicBezTo>
                  <a:lnTo>
                    <a:pt x="2394" y="9394"/>
                  </a:lnTo>
                  <a:cubicBezTo>
                    <a:pt x="2394" y="9371"/>
                    <a:pt x="2418" y="9359"/>
                    <a:pt x="2441" y="9359"/>
                  </a:cubicBezTo>
                  <a:lnTo>
                    <a:pt x="3394" y="9359"/>
                  </a:lnTo>
                  <a:cubicBezTo>
                    <a:pt x="3489" y="9359"/>
                    <a:pt x="3549" y="9287"/>
                    <a:pt x="3549" y="9216"/>
                  </a:cubicBezTo>
                  <a:cubicBezTo>
                    <a:pt x="3549" y="9144"/>
                    <a:pt x="3477" y="9061"/>
                    <a:pt x="3394" y="9061"/>
                  </a:cubicBezTo>
                  <a:lnTo>
                    <a:pt x="3192" y="9061"/>
                  </a:lnTo>
                  <a:lnTo>
                    <a:pt x="3192" y="8882"/>
                  </a:lnTo>
                  <a:cubicBezTo>
                    <a:pt x="3192" y="8787"/>
                    <a:pt x="3275" y="8692"/>
                    <a:pt x="3382" y="8692"/>
                  </a:cubicBezTo>
                  <a:close/>
                  <a:moveTo>
                    <a:pt x="1715" y="0"/>
                  </a:moveTo>
                  <a:cubicBezTo>
                    <a:pt x="1548" y="0"/>
                    <a:pt x="1417" y="131"/>
                    <a:pt x="1417" y="298"/>
                  </a:cubicBezTo>
                  <a:lnTo>
                    <a:pt x="1417" y="703"/>
                  </a:lnTo>
                  <a:cubicBezTo>
                    <a:pt x="1417" y="870"/>
                    <a:pt x="1548" y="1001"/>
                    <a:pt x="1715" y="1001"/>
                  </a:cubicBezTo>
                  <a:lnTo>
                    <a:pt x="1751" y="1001"/>
                  </a:lnTo>
                  <a:lnTo>
                    <a:pt x="1751" y="1501"/>
                  </a:lnTo>
                  <a:cubicBezTo>
                    <a:pt x="1632" y="1501"/>
                    <a:pt x="1525" y="1441"/>
                    <a:pt x="1453" y="1334"/>
                  </a:cubicBezTo>
                  <a:lnTo>
                    <a:pt x="1334" y="1155"/>
                  </a:lnTo>
                  <a:cubicBezTo>
                    <a:pt x="1132" y="881"/>
                    <a:pt x="810" y="715"/>
                    <a:pt x="465" y="703"/>
                  </a:cubicBezTo>
                  <a:cubicBezTo>
                    <a:pt x="346" y="703"/>
                    <a:pt x="227" y="739"/>
                    <a:pt x="144" y="834"/>
                  </a:cubicBezTo>
                  <a:cubicBezTo>
                    <a:pt x="48" y="917"/>
                    <a:pt x="1" y="1036"/>
                    <a:pt x="1" y="1155"/>
                  </a:cubicBezTo>
                  <a:lnTo>
                    <a:pt x="1" y="1798"/>
                  </a:lnTo>
                  <a:cubicBezTo>
                    <a:pt x="1" y="3334"/>
                    <a:pt x="798" y="3656"/>
                    <a:pt x="1429" y="3918"/>
                  </a:cubicBezTo>
                  <a:cubicBezTo>
                    <a:pt x="1787" y="4060"/>
                    <a:pt x="2096" y="4180"/>
                    <a:pt x="2251" y="4489"/>
                  </a:cubicBezTo>
                  <a:cubicBezTo>
                    <a:pt x="2299" y="4584"/>
                    <a:pt x="2287" y="4656"/>
                    <a:pt x="2215" y="4715"/>
                  </a:cubicBezTo>
                  <a:cubicBezTo>
                    <a:pt x="2164" y="4767"/>
                    <a:pt x="2075" y="4806"/>
                    <a:pt x="1994" y="4806"/>
                  </a:cubicBezTo>
                  <a:cubicBezTo>
                    <a:pt x="1963" y="4806"/>
                    <a:pt x="1932" y="4800"/>
                    <a:pt x="1906" y="4787"/>
                  </a:cubicBezTo>
                  <a:cubicBezTo>
                    <a:pt x="1798" y="4751"/>
                    <a:pt x="1775" y="4608"/>
                    <a:pt x="1787" y="4489"/>
                  </a:cubicBezTo>
                  <a:cubicBezTo>
                    <a:pt x="1787" y="4406"/>
                    <a:pt x="1727" y="4334"/>
                    <a:pt x="1644" y="4334"/>
                  </a:cubicBezTo>
                  <a:cubicBezTo>
                    <a:pt x="1548" y="4334"/>
                    <a:pt x="1477" y="4394"/>
                    <a:pt x="1477" y="4477"/>
                  </a:cubicBezTo>
                  <a:cubicBezTo>
                    <a:pt x="1477" y="4608"/>
                    <a:pt x="1489" y="4942"/>
                    <a:pt x="1787" y="5072"/>
                  </a:cubicBezTo>
                  <a:cubicBezTo>
                    <a:pt x="1846" y="5108"/>
                    <a:pt x="1929" y="5120"/>
                    <a:pt x="2001" y="5120"/>
                  </a:cubicBezTo>
                  <a:cubicBezTo>
                    <a:pt x="2168" y="5120"/>
                    <a:pt x="2322" y="5061"/>
                    <a:pt x="2441" y="4930"/>
                  </a:cubicBezTo>
                  <a:cubicBezTo>
                    <a:pt x="2465" y="4906"/>
                    <a:pt x="2477" y="4894"/>
                    <a:pt x="2477" y="4882"/>
                  </a:cubicBezTo>
                  <a:cubicBezTo>
                    <a:pt x="2775" y="5346"/>
                    <a:pt x="3156" y="5763"/>
                    <a:pt x="3608" y="6096"/>
                  </a:cubicBezTo>
                  <a:lnTo>
                    <a:pt x="3632" y="6120"/>
                  </a:lnTo>
                  <a:cubicBezTo>
                    <a:pt x="3596" y="6180"/>
                    <a:pt x="3573" y="6251"/>
                    <a:pt x="3573" y="6323"/>
                  </a:cubicBezTo>
                  <a:lnTo>
                    <a:pt x="3573" y="6430"/>
                  </a:lnTo>
                  <a:cubicBezTo>
                    <a:pt x="3573" y="6620"/>
                    <a:pt x="3715" y="6775"/>
                    <a:pt x="3870" y="6835"/>
                  </a:cubicBezTo>
                  <a:lnTo>
                    <a:pt x="3870" y="8347"/>
                  </a:lnTo>
                  <a:lnTo>
                    <a:pt x="3394" y="8347"/>
                  </a:lnTo>
                  <a:cubicBezTo>
                    <a:pt x="3108" y="8347"/>
                    <a:pt x="2894" y="8573"/>
                    <a:pt x="2894" y="8859"/>
                  </a:cubicBezTo>
                  <a:lnTo>
                    <a:pt x="2894" y="9037"/>
                  </a:lnTo>
                  <a:lnTo>
                    <a:pt x="2453" y="9037"/>
                  </a:lnTo>
                  <a:cubicBezTo>
                    <a:pt x="2299" y="9037"/>
                    <a:pt x="2144" y="9156"/>
                    <a:pt x="2120" y="9311"/>
                  </a:cubicBezTo>
                  <a:lnTo>
                    <a:pt x="1965" y="10061"/>
                  </a:lnTo>
                  <a:cubicBezTo>
                    <a:pt x="1953" y="10168"/>
                    <a:pt x="1965" y="10264"/>
                    <a:pt x="2037" y="10347"/>
                  </a:cubicBezTo>
                  <a:cubicBezTo>
                    <a:pt x="2096" y="10418"/>
                    <a:pt x="2203" y="10466"/>
                    <a:pt x="2310" y="10466"/>
                  </a:cubicBezTo>
                  <a:lnTo>
                    <a:pt x="6370" y="10466"/>
                  </a:lnTo>
                  <a:cubicBezTo>
                    <a:pt x="6478" y="10466"/>
                    <a:pt x="6585" y="10418"/>
                    <a:pt x="6644" y="10347"/>
                  </a:cubicBezTo>
                  <a:cubicBezTo>
                    <a:pt x="6704" y="10264"/>
                    <a:pt x="6728" y="10168"/>
                    <a:pt x="6716" y="10061"/>
                  </a:cubicBezTo>
                  <a:lnTo>
                    <a:pt x="6561" y="9311"/>
                  </a:lnTo>
                  <a:cubicBezTo>
                    <a:pt x="6537" y="9156"/>
                    <a:pt x="6382" y="9037"/>
                    <a:pt x="6228" y="9037"/>
                  </a:cubicBezTo>
                  <a:lnTo>
                    <a:pt x="5787" y="9037"/>
                  </a:lnTo>
                  <a:lnTo>
                    <a:pt x="5787" y="8859"/>
                  </a:lnTo>
                  <a:cubicBezTo>
                    <a:pt x="5787" y="8573"/>
                    <a:pt x="5573" y="8347"/>
                    <a:pt x="5287" y="8347"/>
                  </a:cubicBezTo>
                  <a:lnTo>
                    <a:pt x="4811" y="8347"/>
                  </a:lnTo>
                  <a:lnTo>
                    <a:pt x="4811" y="6835"/>
                  </a:lnTo>
                  <a:cubicBezTo>
                    <a:pt x="4989" y="6787"/>
                    <a:pt x="5108" y="6620"/>
                    <a:pt x="5108" y="6430"/>
                  </a:cubicBezTo>
                  <a:lnTo>
                    <a:pt x="5108" y="6323"/>
                  </a:lnTo>
                  <a:cubicBezTo>
                    <a:pt x="5108" y="6251"/>
                    <a:pt x="5073" y="6180"/>
                    <a:pt x="5049" y="6120"/>
                  </a:cubicBezTo>
                  <a:lnTo>
                    <a:pt x="5073" y="6096"/>
                  </a:lnTo>
                  <a:cubicBezTo>
                    <a:pt x="5537" y="5763"/>
                    <a:pt x="5906" y="5358"/>
                    <a:pt x="6204" y="4882"/>
                  </a:cubicBezTo>
                  <a:cubicBezTo>
                    <a:pt x="6228" y="4894"/>
                    <a:pt x="6228" y="4906"/>
                    <a:pt x="6240" y="4930"/>
                  </a:cubicBezTo>
                  <a:cubicBezTo>
                    <a:pt x="6359" y="5049"/>
                    <a:pt x="6525" y="5120"/>
                    <a:pt x="6680" y="5120"/>
                  </a:cubicBezTo>
                  <a:cubicBezTo>
                    <a:pt x="6763" y="5120"/>
                    <a:pt x="6835" y="5108"/>
                    <a:pt x="6894" y="5072"/>
                  </a:cubicBezTo>
                  <a:cubicBezTo>
                    <a:pt x="7192" y="4942"/>
                    <a:pt x="7204" y="4608"/>
                    <a:pt x="7204" y="4477"/>
                  </a:cubicBezTo>
                  <a:cubicBezTo>
                    <a:pt x="7204" y="4394"/>
                    <a:pt x="7132" y="4334"/>
                    <a:pt x="7037" y="4334"/>
                  </a:cubicBezTo>
                  <a:cubicBezTo>
                    <a:pt x="6954" y="4334"/>
                    <a:pt x="6894" y="4406"/>
                    <a:pt x="6894" y="4489"/>
                  </a:cubicBezTo>
                  <a:cubicBezTo>
                    <a:pt x="6894" y="4596"/>
                    <a:pt x="6882" y="4727"/>
                    <a:pt x="6775" y="4787"/>
                  </a:cubicBezTo>
                  <a:cubicBezTo>
                    <a:pt x="6749" y="4800"/>
                    <a:pt x="6718" y="4806"/>
                    <a:pt x="6687" y="4806"/>
                  </a:cubicBezTo>
                  <a:cubicBezTo>
                    <a:pt x="6606" y="4806"/>
                    <a:pt x="6517" y="4767"/>
                    <a:pt x="6466" y="4715"/>
                  </a:cubicBezTo>
                  <a:cubicBezTo>
                    <a:pt x="6406" y="4656"/>
                    <a:pt x="6382" y="4584"/>
                    <a:pt x="6430" y="4489"/>
                  </a:cubicBezTo>
                  <a:cubicBezTo>
                    <a:pt x="6585" y="4191"/>
                    <a:pt x="6894" y="4060"/>
                    <a:pt x="7252" y="3918"/>
                  </a:cubicBezTo>
                  <a:cubicBezTo>
                    <a:pt x="7894" y="3656"/>
                    <a:pt x="8680" y="3334"/>
                    <a:pt x="8680" y="1798"/>
                  </a:cubicBezTo>
                  <a:lnTo>
                    <a:pt x="8680" y="1155"/>
                  </a:lnTo>
                  <a:cubicBezTo>
                    <a:pt x="8692" y="1048"/>
                    <a:pt x="8633" y="941"/>
                    <a:pt x="8561" y="846"/>
                  </a:cubicBezTo>
                  <a:cubicBezTo>
                    <a:pt x="8478" y="762"/>
                    <a:pt x="8347" y="715"/>
                    <a:pt x="8240" y="715"/>
                  </a:cubicBezTo>
                  <a:cubicBezTo>
                    <a:pt x="7894" y="715"/>
                    <a:pt x="7561" y="881"/>
                    <a:pt x="7371" y="1179"/>
                  </a:cubicBezTo>
                  <a:lnTo>
                    <a:pt x="7252" y="1358"/>
                  </a:lnTo>
                  <a:cubicBezTo>
                    <a:pt x="7180" y="1465"/>
                    <a:pt x="7073" y="1524"/>
                    <a:pt x="6954" y="1524"/>
                  </a:cubicBezTo>
                  <a:lnTo>
                    <a:pt x="6954" y="1012"/>
                  </a:lnTo>
                  <a:lnTo>
                    <a:pt x="6990" y="1012"/>
                  </a:lnTo>
                  <a:cubicBezTo>
                    <a:pt x="7144" y="1012"/>
                    <a:pt x="7287" y="881"/>
                    <a:pt x="7287" y="715"/>
                  </a:cubicBezTo>
                  <a:lnTo>
                    <a:pt x="7287" y="298"/>
                  </a:lnTo>
                  <a:cubicBezTo>
                    <a:pt x="7287" y="131"/>
                    <a:pt x="7144" y="0"/>
                    <a:pt x="6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2"/>
            <p:cNvSpPr/>
            <p:nvPr/>
          </p:nvSpPr>
          <p:spPr>
            <a:xfrm>
              <a:off x="7670981" y="2041871"/>
              <a:ext cx="87182" cy="83076"/>
            </a:xfrm>
            <a:custGeom>
              <a:avLst/>
              <a:gdLst/>
              <a:ahLst/>
              <a:cxnLst/>
              <a:rect l="l" t="t" r="r" b="b"/>
              <a:pathLst>
                <a:path w="2739" h="2610" extrusionOk="0">
                  <a:moveTo>
                    <a:pt x="1334" y="476"/>
                  </a:moveTo>
                  <a:lnTo>
                    <a:pt x="1572" y="953"/>
                  </a:lnTo>
                  <a:cubicBezTo>
                    <a:pt x="1608" y="1012"/>
                    <a:pt x="1655" y="1036"/>
                    <a:pt x="1715" y="1048"/>
                  </a:cubicBezTo>
                  <a:lnTo>
                    <a:pt x="2251" y="1131"/>
                  </a:lnTo>
                  <a:lnTo>
                    <a:pt x="1893" y="1500"/>
                  </a:lnTo>
                  <a:cubicBezTo>
                    <a:pt x="1846" y="1548"/>
                    <a:pt x="1834" y="1607"/>
                    <a:pt x="1834" y="1667"/>
                  </a:cubicBezTo>
                  <a:lnTo>
                    <a:pt x="1917" y="2203"/>
                  </a:lnTo>
                  <a:lnTo>
                    <a:pt x="1441" y="1941"/>
                  </a:lnTo>
                  <a:cubicBezTo>
                    <a:pt x="1417" y="1929"/>
                    <a:pt x="1381" y="1929"/>
                    <a:pt x="1358" y="1929"/>
                  </a:cubicBezTo>
                  <a:cubicBezTo>
                    <a:pt x="1322" y="1929"/>
                    <a:pt x="1298" y="1929"/>
                    <a:pt x="1262" y="1941"/>
                  </a:cubicBezTo>
                  <a:lnTo>
                    <a:pt x="786" y="2203"/>
                  </a:lnTo>
                  <a:lnTo>
                    <a:pt x="786" y="2203"/>
                  </a:lnTo>
                  <a:lnTo>
                    <a:pt x="881" y="1667"/>
                  </a:lnTo>
                  <a:cubicBezTo>
                    <a:pt x="893" y="1607"/>
                    <a:pt x="869" y="1548"/>
                    <a:pt x="822" y="1500"/>
                  </a:cubicBezTo>
                  <a:lnTo>
                    <a:pt x="429" y="1131"/>
                  </a:lnTo>
                  <a:lnTo>
                    <a:pt x="965" y="1048"/>
                  </a:lnTo>
                  <a:cubicBezTo>
                    <a:pt x="1024" y="1036"/>
                    <a:pt x="1084" y="1012"/>
                    <a:pt x="1108" y="953"/>
                  </a:cubicBezTo>
                  <a:lnTo>
                    <a:pt x="1334" y="476"/>
                  </a:lnTo>
                  <a:close/>
                  <a:moveTo>
                    <a:pt x="1370" y="0"/>
                  </a:moveTo>
                  <a:cubicBezTo>
                    <a:pt x="1298" y="0"/>
                    <a:pt x="1239" y="36"/>
                    <a:pt x="1203" y="95"/>
                  </a:cubicBezTo>
                  <a:lnTo>
                    <a:pt x="881" y="750"/>
                  </a:lnTo>
                  <a:lnTo>
                    <a:pt x="167" y="857"/>
                  </a:lnTo>
                  <a:cubicBezTo>
                    <a:pt x="96" y="869"/>
                    <a:pt x="36" y="917"/>
                    <a:pt x="12" y="976"/>
                  </a:cubicBezTo>
                  <a:cubicBezTo>
                    <a:pt x="0" y="1048"/>
                    <a:pt x="12" y="1107"/>
                    <a:pt x="60" y="1167"/>
                  </a:cubicBezTo>
                  <a:lnTo>
                    <a:pt x="584" y="1679"/>
                  </a:lnTo>
                  <a:lnTo>
                    <a:pt x="465" y="2393"/>
                  </a:lnTo>
                  <a:cubicBezTo>
                    <a:pt x="453" y="2465"/>
                    <a:pt x="477" y="2524"/>
                    <a:pt x="536" y="2572"/>
                  </a:cubicBezTo>
                  <a:cubicBezTo>
                    <a:pt x="568" y="2597"/>
                    <a:pt x="603" y="2609"/>
                    <a:pt x="638" y="2609"/>
                  </a:cubicBezTo>
                  <a:cubicBezTo>
                    <a:pt x="669" y="2609"/>
                    <a:pt x="699" y="2600"/>
                    <a:pt x="727" y="2584"/>
                  </a:cubicBezTo>
                  <a:lnTo>
                    <a:pt x="1370" y="2238"/>
                  </a:lnTo>
                  <a:lnTo>
                    <a:pt x="2012" y="2584"/>
                  </a:lnTo>
                  <a:cubicBezTo>
                    <a:pt x="2036" y="2596"/>
                    <a:pt x="2072" y="2596"/>
                    <a:pt x="2096" y="2596"/>
                  </a:cubicBezTo>
                  <a:cubicBezTo>
                    <a:pt x="2143" y="2596"/>
                    <a:pt x="2179" y="2584"/>
                    <a:pt x="2203" y="2572"/>
                  </a:cubicBezTo>
                  <a:cubicBezTo>
                    <a:pt x="2262" y="2524"/>
                    <a:pt x="2298" y="2465"/>
                    <a:pt x="2274" y="2393"/>
                  </a:cubicBezTo>
                  <a:lnTo>
                    <a:pt x="2155" y="1679"/>
                  </a:lnTo>
                  <a:lnTo>
                    <a:pt x="2679" y="1167"/>
                  </a:lnTo>
                  <a:cubicBezTo>
                    <a:pt x="2727" y="1107"/>
                    <a:pt x="2739" y="1048"/>
                    <a:pt x="2727" y="976"/>
                  </a:cubicBezTo>
                  <a:cubicBezTo>
                    <a:pt x="2715" y="905"/>
                    <a:pt x="2655" y="857"/>
                    <a:pt x="2572" y="857"/>
                  </a:cubicBezTo>
                  <a:lnTo>
                    <a:pt x="1858" y="750"/>
                  </a:lnTo>
                  <a:lnTo>
                    <a:pt x="1536" y="95"/>
                  </a:lnTo>
                  <a:cubicBezTo>
                    <a:pt x="1500" y="36"/>
                    <a:pt x="1441" y="0"/>
                    <a:pt x="1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62"/>
          <p:cNvGrpSpPr/>
          <p:nvPr/>
        </p:nvGrpSpPr>
        <p:grpSpPr>
          <a:xfrm>
            <a:off x="4403280" y="1328875"/>
            <a:ext cx="337334" cy="353599"/>
            <a:chOff x="853568" y="1975538"/>
            <a:chExt cx="337334" cy="353599"/>
          </a:xfrm>
        </p:grpSpPr>
        <p:sp>
          <p:nvSpPr>
            <p:cNvPr id="709" name="Google Shape;709;p62"/>
            <p:cNvSpPr/>
            <p:nvPr/>
          </p:nvSpPr>
          <p:spPr>
            <a:xfrm>
              <a:off x="853568" y="1975538"/>
              <a:ext cx="337334" cy="353599"/>
            </a:xfrm>
            <a:custGeom>
              <a:avLst/>
              <a:gdLst/>
              <a:ahLst/>
              <a:cxnLst/>
              <a:rect l="l" t="t" r="r" b="b"/>
              <a:pathLst>
                <a:path w="10598" h="11109" extrusionOk="0">
                  <a:moveTo>
                    <a:pt x="8180" y="322"/>
                  </a:moveTo>
                  <a:lnTo>
                    <a:pt x="5823" y="3596"/>
                  </a:lnTo>
                  <a:lnTo>
                    <a:pt x="5501" y="3132"/>
                  </a:lnTo>
                  <a:lnTo>
                    <a:pt x="7502" y="322"/>
                  </a:lnTo>
                  <a:close/>
                  <a:moveTo>
                    <a:pt x="9252" y="322"/>
                  </a:moveTo>
                  <a:lnTo>
                    <a:pt x="6371" y="4346"/>
                  </a:lnTo>
                  <a:lnTo>
                    <a:pt x="6049" y="3882"/>
                  </a:lnTo>
                  <a:lnTo>
                    <a:pt x="8597" y="322"/>
                  </a:lnTo>
                  <a:close/>
                  <a:moveTo>
                    <a:pt x="2072" y="322"/>
                  </a:moveTo>
                  <a:lnTo>
                    <a:pt x="4966" y="4358"/>
                  </a:lnTo>
                  <a:cubicBezTo>
                    <a:pt x="4906" y="4382"/>
                    <a:pt x="4859" y="4430"/>
                    <a:pt x="4811" y="4477"/>
                  </a:cubicBezTo>
                  <a:cubicBezTo>
                    <a:pt x="4750" y="4538"/>
                    <a:pt x="4652" y="4579"/>
                    <a:pt x="4557" y="4579"/>
                  </a:cubicBezTo>
                  <a:cubicBezTo>
                    <a:pt x="4521" y="4579"/>
                    <a:pt x="4486" y="4574"/>
                    <a:pt x="4454" y="4561"/>
                  </a:cubicBezTo>
                  <a:lnTo>
                    <a:pt x="1418" y="322"/>
                  </a:lnTo>
                  <a:close/>
                  <a:moveTo>
                    <a:pt x="3084" y="322"/>
                  </a:moveTo>
                  <a:lnTo>
                    <a:pt x="6121" y="4584"/>
                  </a:lnTo>
                  <a:cubicBezTo>
                    <a:pt x="6100" y="4589"/>
                    <a:pt x="6079" y="4591"/>
                    <a:pt x="6057" y="4591"/>
                  </a:cubicBezTo>
                  <a:cubicBezTo>
                    <a:pt x="5957" y="4591"/>
                    <a:pt x="5854" y="4546"/>
                    <a:pt x="5775" y="4477"/>
                  </a:cubicBezTo>
                  <a:cubicBezTo>
                    <a:pt x="5644" y="4346"/>
                    <a:pt x="5466" y="4287"/>
                    <a:pt x="5287" y="4287"/>
                  </a:cubicBezTo>
                  <a:lnTo>
                    <a:pt x="2453" y="334"/>
                  </a:lnTo>
                  <a:lnTo>
                    <a:pt x="3084" y="334"/>
                  </a:lnTo>
                  <a:lnTo>
                    <a:pt x="3084" y="322"/>
                  </a:lnTo>
                  <a:close/>
                  <a:moveTo>
                    <a:pt x="1013" y="322"/>
                  </a:moveTo>
                  <a:lnTo>
                    <a:pt x="4025" y="4537"/>
                  </a:lnTo>
                  <a:cubicBezTo>
                    <a:pt x="3858" y="4584"/>
                    <a:pt x="3716" y="4668"/>
                    <a:pt x="3608" y="4823"/>
                  </a:cubicBezTo>
                  <a:lnTo>
                    <a:pt x="394" y="322"/>
                  </a:lnTo>
                  <a:close/>
                  <a:moveTo>
                    <a:pt x="10216" y="322"/>
                  </a:moveTo>
                  <a:lnTo>
                    <a:pt x="7002" y="4823"/>
                  </a:lnTo>
                  <a:cubicBezTo>
                    <a:pt x="6906" y="4680"/>
                    <a:pt x="6775" y="4596"/>
                    <a:pt x="6633" y="4549"/>
                  </a:cubicBezTo>
                  <a:lnTo>
                    <a:pt x="9645" y="322"/>
                  </a:lnTo>
                  <a:close/>
                  <a:moveTo>
                    <a:pt x="5268" y="4599"/>
                  </a:moveTo>
                  <a:cubicBezTo>
                    <a:pt x="5362" y="4599"/>
                    <a:pt x="5454" y="4638"/>
                    <a:pt x="5525" y="4715"/>
                  </a:cubicBezTo>
                  <a:cubicBezTo>
                    <a:pt x="5652" y="4842"/>
                    <a:pt x="5822" y="4911"/>
                    <a:pt x="5994" y="4911"/>
                  </a:cubicBezTo>
                  <a:cubicBezTo>
                    <a:pt x="6081" y="4911"/>
                    <a:pt x="6168" y="4894"/>
                    <a:pt x="6252" y="4858"/>
                  </a:cubicBezTo>
                  <a:cubicBezTo>
                    <a:pt x="6295" y="4843"/>
                    <a:pt x="6338" y="4836"/>
                    <a:pt x="6380" y="4836"/>
                  </a:cubicBezTo>
                  <a:cubicBezTo>
                    <a:pt x="6534" y="4836"/>
                    <a:pt x="6672" y="4932"/>
                    <a:pt x="6728" y="5073"/>
                  </a:cubicBezTo>
                  <a:cubicBezTo>
                    <a:pt x="6728" y="5084"/>
                    <a:pt x="6752" y="5096"/>
                    <a:pt x="6752" y="5120"/>
                  </a:cubicBezTo>
                  <a:cubicBezTo>
                    <a:pt x="6823" y="5311"/>
                    <a:pt x="6954" y="5382"/>
                    <a:pt x="6954" y="5382"/>
                  </a:cubicBezTo>
                  <a:cubicBezTo>
                    <a:pt x="7109" y="5454"/>
                    <a:pt x="7240" y="5513"/>
                    <a:pt x="7371" y="5513"/>
                  </a:cubicBezTo>
                  <a:cubicBezTo>
                    <a:pt x="7561" y="5537"/>
                    <a:pt x="7728" y="5692"/>
                    <a:pt x="7716" y="5906"/>
                  </a:cubicBezTo>
                  <a:cubicBezTo>
                    <a:pt x="7704" y="6168"/>
                    <a:pt x="7847" y="6430"/>
                    <a:pt x="8085" y="6561"/>
                  </a:cubicBezTo>
                  <a:cubicBezTo>
                    <a:pt x="8264" y="6644"/>
                    <a:pt x="8335" y="6870"/>
                    <a:pt x="8252" y="7049"/>
                  </a:cubicBezTo>
                  <a:cubicBezTo>
                    <a:pt x="8133" y="7287"/>
                    <a:pt x="8157" y="7585"/>
                    <a:pt x="8323" y="7799"/>
                  </a:cubicBezTo>
                  <a:cubicBezTo>
                    <a:pt x="8442" y="7954"/>
                    <a:pt x="8430" y="8180"/>
                    <a:pt x="8264" y="8311"/>
                  </a:cubicBezTo>
                  <a:cubicBezTo>
                    <a:pt x="8061" y="8490"/>
                    <a:pt x="7966" y="8763"/>
                    <a:pt x="8026" y="9025"/>
                  </a:cubicBezTo>
                  <a:cubicBezTo>
                    <a:pt x="8073" y="9228"/>
                    <a:pt x="7966" y="9430"/>
                    <a:pt x="7776" y="9478"/>
                  </a:cubicBezTo>
                  <a:cubicBezTo>
                    <a:pt x="7502" y="9549"/>
                    <a:pt x="7311" y="9775"/>
                    <a:pt x="7264" y="10026"/>
                  </a:cubicBezTo>
                  <a:cubicBezTo>
                    <a:pt x="7242" y="10196"/>
                    <a:pt x="7087" y="10329"/>
                    <a:pt x="6909" y="10329"/>
                  </a:cubicBezTo>
                  <a:cubicBezTo>
                    <a:pt x="6889" y="10329"/>
                    <a:pt x="6868" y="10327"/>
                    <a:pt x="6847" y="10323"/>
                  </a:cubicBezTo>
                  <a:cubicBezTo>
                    <a:pt x="6809" y="10316"/>
                    <a:pt x="6770" y="10313"/>
                    <a:pt x="6732" y="10313"/>
                  </a:cubicBezTo>
                  <a:cubicBezTo>
                    <a:pt x="6508" y="10313"/>
                    <a:pt x="6290" y="10429"/>
                    <a:pt x="6168" y="10633"/>
                  </a:cubicBezTo>
                  <a:cubicBezTo>
                    <a:pt x="6100" y="10740"/>
                    <a:pt x="5977" y="10802"/>
                    <a:pt x="5854" y="10802"/>
                  </a:cubicBezTo>
                  <a:cubicBezTo>
                    <a:pt x="5785" y="10802"/>
                    <a:pt x="5716" y="10783"/>
                    <a:pt x="5656" y="10740"/>
                  </a:cubicBezTo>
                  <a:cubicBezTo>
                    <a:pt x="5537" y="10668"/>
                    <a:pt x="5418" y="10633"/>
                    <a:pt x="5287" y="10633"/>
                  </a:cubicBezTo>
                  <a:cubicBezTo>
                    <a:pt x="5156" y="10633"/>
                    <a:pt x="5025" y="10668"/>
                    <a:pt x="4918" y="10740"/>
                  </a:cubicBezTo>
                  <a:cubicBezTo>
                    <a:pt x="4858" y="10779"/>
                    <a:pt x="4788" y="10797"/>
                    <a:pt x="4719" y="10797"/>
                  </a:cubicBezTo>
                  <a:cubicBezTo>
                    <a:pt x="4596" y="10797"/>
                    <a:pt x="4475" y="10739"/>
                    <a:pt x="4406" y="10633"/>
                  </a:cubicBezTo>
                  <a:cubicBezTo>
                    <a:pt x="4275" y="10437"/>
                    <a:pt x="4035" y="10320"/>
                    <a:pt x="3794" y="10320"/>
                  </a:cubicBezTo>
                  <a:cubicBezTo>
                    <a:pt x="3772" y="10320"/>
                    <a:pt x="3750" y="10321"/>
                    <a:pt x="3727" y="10323"/>
                  </a:cubicBezTo>
                  <a:cubicBezTo>
                    <a:pt x="3708" y="10327"/>
                    <a:pt x="3688" y="10329"/>
                    <a:pt x="3668" y="10329"/>
                  </a:cubicBezTo>
                  <a:cubicBezTo>
                    <a:pt x="3497" y="10329"/>
                    <a:pt x="3332" y="10196"/>
                    <a:pt x="3311" y="10026"/>
                  </a:cubicBezTo>
                  <a:cubicBezTo>
                    <a:pt x="3263" y="9764"/>
                    <a:pt x="3073" y="9537"/>
                    <a:pt x="2799" y="9478"/>
                  </a:cubicBezTo>
                  <a:cubicBezTo>
                    <a:pt x="2608" y="9418"/>
                    <a:pt x="2489" y="9228"/>
                    <a:pt x="2549" y="9025"/>
                  </a:cubicBezTo>
                  <a:cubicBezTo>
                    <a:pt x="2620" y="8763"/>
                    <a:pt x="2537" y="8490"/>
                    <a:pt x="2311" y="8311"/>
                  </a:cubicBezTo>
                  <a:cubicBezTo>
                    <a:pt x="2168" y="8180"/>
                    <a:pt x="2132" y="7954"/>
                    <a:pt x="2251" y="7799"/>
                  </a:cubicBezTo>
                  <a:cubicBezTo>
                    <a:pt x="2418" y="7585"/>
                    <a:pt x="2442" y="7287"/>
                    <a:pt x="2322" y="7049"/>
                  </a:cubicBezTo>
                  <a:cubicBezTo>
                    <a:pt x="2239" y="6870"/>
                    <a:pt x="2311" y="6644"/>
                    <a:pt x="2489" y="6561"/>
                  </a:cubicBezTo>
                  <a:cubicBezTo>
                    <a:pt x="2727" y="6442"/>
                    <a:pt x="2882" y="6192"/>
                    <a:pt x="2858" y="5906"/>
                  </a:cubicBezTo>
                  <a:cubicBezTo>
                    <a:pt x="2846" y="5715"/>
                    <a:pt x="3013" y="5537"/>
                    <a:pt x="3204" y="5513"/>
                  </a:cubicBezTo>
                  <a:cubicBezTo>
                    <a:pt x="3418" y="5501"/>
                    <a:pt x="3608" y="5394"/>
                    <a:pt x="3727" y="5215"/>
                  </a:cubicBezTo>
                  <a:lnTo>
                    <a:pt x="3727" y="5204"/>
                  </a:lnTo>
                  <a:cubicBezTo>
                    <a:pt x="3751" y="5156"/>
                    <a:pt x="3787" y="5120"/>
                    <a:pt x="3799" y="5073"/>
                  </a:cubicBezTo>
                  <a:cubicBezTo>
                    <a:pt x="3854" y="4925"/>
                    <a:pt x="3995" y="4835"/>
                    <a:pt x="4145" y="4835"/>
                  </a:cubicBezTo>
                  <a:cubicBezTo>
                    <a:pt x="4188" y="4835"/>
                    <a:pt x="4232" y="4842"/>
                    <a:pt x="4275" y="4858"/>
                  </a:cubicBezTo>
                  <a:cubicBezTo>
                    <a:pt x="4355" y="4889"/>
                    <a:pt x="4438" y="4903"/>
                    <a:pt x="4521" y="4903"/>
                  </a:cubicBezTo>
                  <a:cubicBezTo>
                    <a:pt x="4698" y="4903"/>
                    <a:pt x="4872" y="4837"/>
                    <a:pt x="5001" y="4715"/>
                  </a:cubicBezTo>
                  <a:cubicBezTo>
                    <a:pt x="5079" y="4638"/>
                    <a:pt x="5174" y="4599"/>
                    <a:pt x="5268" y="4599"/>
                  </a:cubicBezTo>
                  <a:close/>
                  <a:moveTo>
                    <a:pt x="298" y="0"/>
                  </a:moveTo>
                  <a:cubicBezTo>
                    <a:pt x="203" y="0"/>
                    <a:pt x="108" y="60"/>
                    <a:pt x="48" y="143"/>
                  </a:cubicBezTo>
                  <a:cubicBezTo>
                    <a:pt x="1" y="239"/>
                    <a:pt x="1" y="358"/>
                    <a:pt x="60" y="429"/>
                  </a:cubicBezTo>
                  <a:lnTo>
                    <a:pt x="3418" y="5096"/>
                  </a:lnTo>
                  <a:cubicBezTo>
                    <a:pt x="3358" y="5144"/>
                    <a:pt x="3275" y="5168"/>
                    <a:pt x="3204" y="5168"/>
                  </a:cubicBezTo>
                  <a:cubicBezTo>
                    <a:pt x="2834" y="5192"/>
                    <a:pt x="2537" y="5513"/>
                    <a:pt x="2549" y="5906"/>
                  </a:cubicBezTo>
                  <a:cubicBezTo>
                    <a:pt x="2549" y="6049"/>
                    <a:pt x="2477" y="6180"/>
                    <a:pt x="2358" y="6239"/>
                  </a:cubicBezTo>
                  <a:cubicBezTo>
                    <a:pt x="2013" y="6418"/>
                    <a:pt x="1882" y="6835"/>
                    <a:pt x="2061" y="7168"/>
                  </a:cubicBezTo>
                  <a:cubicBezTo>
                    <a:pt x="2120" y="7299"/>
                    <a:pt x="2108" y="7454"/>
                    <a:pt x="2013" y="7573"/>
                  </a:cubicBezTo>
                  <a:cubicBezTo>
                    <a:pt x="1775" y="7871"/>
                    <a:pt x="1822" y="8299"/>
                    <a:pt x="2120" y="8537"/>
                  </a:cubicBezTo>
                  <a:cubicBezTo>
                    <a:pt x="2215" y="8621"/>
                    <a:pt x="2275" y="8775"/>
                    <a:pt x="2239" y="8906"/>
                  </a:cubicBezTo>
                  <a:cubicBezTo>
                    <a:pt x="2132" y="9275"/>
                    <a:pt x="2358" y="9656"/>
                    <a:pt x="2727" y="9752"/>
                  </a:cubicBezTo>
                  <a:cubicBezTo>
                    <a:pt x="2858" y="9799"/>
                    <a:pt x="2965" y="9906"/>
                    <a:pt x="3001" y="10049"/>
                  </a:cubicBezTo>
                  <a:cubicBezTo>
                    <a:pt x="3056" y="10399"/>
                    <a:pt x="3361" y="10639"/>
                    <a:pt x="3697" y="10639"/>
                  </a:cubicBezTo>
                  <a:cubicBezTo>
                    <a:pt x="3727" y="10639"/>
                    <a:pt x="3757" y="10637"/>
                    <a:pt x="3787" y="10633"/>
                  </a:cubicBezTo>
                  <a:cubicBezTo>
                    <a:pt x="3799" y="10632"/>
                    <a:pt x="3811" y="10631"/>
                    <a:pt x="3823" y="10631"/>
                  </a:cubicBezTo>
                  <a:cubicBezTo>
                    <a:pt x="3953" y="10631"/>
                    <a:pt x="4079" y="10690"/>
                    <a:pt x="4144" y="10799"/>
                  </a:cubicBezTo>
                  <a:cubicBezTo>
                    <a:pt x="4274" y="10998"/>
                    <a:pt x="4502" y="11109"/>
                    <a:pt x="4731" y="11109"/>
                  </a:cubicBezTo>
                  <a:cubicBezTo>
                    <a:pt x="4858" y="11109"/>
                    <a:pt x="4986" y="11074"/>
                    <a:pt x="5097" y="11002"/>
                  </a:cubicBezTo>
                  <a:cubicBezTo>
                    <a:pt x="5156" y="10966"/>
                    <a:pt x="5228" y="10948"/>
                    <a:pt x="5299" y="10948"/>
                  </a:cubicBezTo>
                  <a:cubicBezTo>
                    <a:pt x="5370" y="10948"/>
                    <a:pt x="5442" y="10966"/>
                    <a:pt x="5501" y="11002"/>
                  </a:cubicBezTo>
                  <a:cubicBezTo>
                    <a:pt x="5621" y="11085"/>
                    <a:pt x="5740" y="11109"/>
                    <a:pt x="5871" y="11109"/>
                  </a:cubicBezTo>
                  <a:cubicBezTo>
                    <a:pt x="6097" y="11109"/>
                    <a:pt x="6311" y="11002"/>
                    <a:pt x="6454" y="10799"/>
                  </a:cubicBezTo>
                  <a:cubicBezTo>
                    <a:pt x="6519" y="10690"/>
                    <a:pt x="6645" y="10631"/>
                    <a:pt x="6775" y="10631"/>
                  </a:cubicBezTo>
                  <a:cubicBezTo>
                    <a:pt x="6787" y="10631"/>
                    <a:pt x="6799" y="10632"/>
                    <a:pt x="6811" y="10633"/>
                  </a:cubicBezTo>
                  <a:cubicBezTo>
                    <a:pt x="6848" y="10639"/>
                    <a:pt x="6884" y="10641"/>
                    <a:pt x="6920" y="10641"/>
                  </a:cubicBezTo>
                  <a:cubicBezTo>
                    <a:pt x="7248" y="10641"/>
                    <a:pt x="7543" y="10403"/>
                    <a:pt x="7597" y="10049"/>
                  </a:cubicBezTo>
                  <a:cubicBezTo>
                    <a:pt x="7621" y="9906"/>
                    <a:pt x="7728" y="9799"/>
                    <a:pt x="7859" y="9752"/>
                  </a:cubicBezTo>
                  <a:cubicBezTo>
                    <a:pt x="8240" y="9656"/>
                    <a:pt x="8442" y="9275"/>
                    <a:pt x="8359" y="8906"/>
                  </a:cubicBezTo>
                  <a:cubicBezTo>
                    <a:pt x="8323" y="8775"/>
                    <a:pt x="8371" y="8621"/>
                    <a:pt x="8478" y="8537"/>
                  </a:cubicBezTo>
                  <a:cubicBezTo>
                    <a:pt x="8776" y="8299"/>
                    <a:pt x="8811" y="7871"/>
                    <a:pt x="8573" y="7573"/>
                  </a:cubicBezTo>
                  <a:cubicBezTo>
                    <a:pt x="8490" y="7454"/>
                    <a:pt x="8478" y="7299"/>
                    <a:pt x="8538" y="7168"/>
                  </a:cubicBezTo>
                  <a:cubicBezTo>
                    <a:pt x="8692" y="6823"/>
                    <a:pt x="8561" y="6406"/>
                    <a:pt x="8240" y="6239"/>
                  </a:cubicBezTo>
                  <a:cubicBezTo>
                    <a:pt x="8097" y="6180"/>
                    <a:pt x="8026" y="6037"/>
                    <a:pt x="8037" y="5906"/>
                  </a:cubicBezTo>
                  <a:cubicBezTo>
                    <a:pt x="8061" y="5525"/>
                    <a:pt x="7776" y="5204"/>
                    <a:pt x="7383" y="5168"/>
                  </a:cubicBezTo>
                  <a:cubicBezTo>
                    <a:pt x="7311" y="5168"/>
                    <a:pt x="7240" y="5144"/>
                    <a:pt x="7180" y="5096"/>
                  </a:cubicBezTo>
                  <a:lnTo>
                    <a:pt x="10526" y="429"/>
                  </a:lnTo>
                  <a:cubicBezTo>
                    <a:pt x="10585" y="358"/>
                    <a:pt x="10597" y="251"/>
                    <a:pt x="10538" y="143"/>
                  </a:cubicBezTo>
                  <a:cubicBezTo>
                    <a:pt x="10490" y="60"/>
                    <a:pt x="10395" y="0"/>
                    <a:pt x="10288" y="0"/>
                  </a:cubicBezTo>
                  <a:lnTo>
                    <a:pt x="7478" y="0"/>
                  </a:lnTo>
                  <a:cubicBezTo>
                    <a:pt x="7383" y="0"/>
                    <a:pt x="7299" y="36"/>
                    <a:pt x="7252" y="120"/>
                  </a:cubicBezTo>
                  <a:lnTo>
                    <a:pt x="5287" y="2858"/>
                  </a:lnTo>
                  <a:lnTo>
                    <a:pt x="3335" y="120"/>
                  </a:lnTo>
                  <a:cubicBezTo>
                    <a:pt x="3299" y="36"/>
                    <a:pt x="3204" y="0"/>
                    <a:pt x="3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2"/>
            <p:cNvSpPr/>
            <p:nvPr/>
          </p:nvSpPr>
          <p:spPr>
            <a:xfrm>
              <a:off x="938458" y="2136979"/>
              <a:ext cx="166789" cy="76742"/>
            </a:xfrm>
            <a:custGeom>
              <a:avLst/>
              <a:gdLst/>
              <a:ahLst/>
              <a:cxnLst/>
              <a:rect l="l" t="t" r="r" b="b"/>
              <a:pathLst>
                <a:path w="5240" h="2411" extrusionOk="0">
                  <a:moveTo>
                    <a:pt x="2620" y="1"/>
                  </a:moveTo>
                  <a:cubicBezTo>
                    <a:pt x="2001" y="1"/>
                    <a:pt x="1370" y="227"/>
                    <a:pt x="894" y="643"/>
                  </a:cubicBezTo>
                  <a:cubicBezTo>
                    <a:pt x="417" y="1036"/>
                    <a:pt x="108" y="1608"/>
                    <a:pt x="13" y="2227"/>
                  </a:cubicBezTo>
                  <a:cubicBezTo>
                    <a:pt x="1" y="2322"/>
                    <a:pt x="60" y="2406"/>
                    <a:pt x="156" y="2406"/>
                  </a:cubicBezTo>
                  <a:lnTo>
                    <a:pt x="179" y="2406"/>
                  </a:lnTo>
                  <a:cubicBezTo>
                    <a:pt x="251" y="2406"/>
                    <a:pt x="334" y="2346"/>
                    <a:pt x="346" y="2275"/>
                  </a:cubicBezTo>
                  <a:cubicBezTo>
                    <a:pt x="429" y="1739"/>
                    <a:pt x="703" y="1251"/>
                    <a:pt x="1120" y="894"/>
                  </a:cubicBezTo>
                  <a:cubicBezTo>
                    <a:pt x="1537" y="536"/>
                    <a:pt x="2072" y="322"/>
                    <a:pt x="2620" y="322"/>
                  </a:cubicBezTo>
                  <a:cubicBezTo>
                    <a:pt x="3168" y="322"/>
                    <a:pt x="3704" y="524"/>
                    <a:pt x="4120" y="894"/>
                  </a:cubicBezTo>
                  <a:cubicBezTo>
                    <a:pt x="4537" y="1251"/>
                    <a:pt x="4811" y="1739"/>
                    <a:pt x="4894" y="2275"/>
                  </a:cubicBezTo>
                  <a:cubicBezTo>
                    <a:pt x="4904" y="2356"/>
                    <a:pt x="4975" y="2411"/>
                    <a:pt x="5040" y="2411"/>
                  </a:cubicBezTo>
                  <a:cubicBezTo>
                    <a:pt x="5051" y="2411"/>
                    <a:pt x="5062" y="2409"/>
                    <a:pt x="5073" y="2406"/>
                  </a:cubicBezTo>
                  <a:cubicBezTo>
                    <a:pt x="5180" y="2394"/>
                    <a:pt x="5240" y="2322"/>
                    <a:pt x="5228" y="2227"/>
                  </a:cubicBezTo>
                  <a:cubicBezTo>
                    <a:pt x="5132" y="1620"/>
                    <a:pt x="4823" y="1060"/>
                    <a:pt x="4347" y="643"/>
                  </a:cubicBezTo>
                  <a:cubicBezTo>
                    <a:pt x="3870" y="227"/>
                    <a:pt x="3263" y="1"/>
                    <a:pt x="2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2"/>
            <p:cNvSpPr/>
            <p:nvPr/>
          </p:nvSpPr>
          <p:spPr>
            <a:xfrm>
              <a:off x="938840" y="2227377"/>
              <a:ext cx="166407" cy="76774"/>
            </a:xfrm>
            <a:custGeom>
              <a:avLst/>
              <a:gdLst/>
              <a:ahLst/>
              <a:cxnLst/>
              <a:rect l="l" t="t" r="r" b="b"/>
              <a:pathLst>
                <a:path w="5228" h="2412" extrusionOk="0">
                  <a:moveTo>
                    <a:pt x="193" y="1"/>
                  </a:moveTo>
                  <a:cubicBezTo>
                    <a:pt x="181" y="1"/>
                    <a:pt x="168" y="3"/>
                    <a:pt x="155" y="6"/>
                  </a:cubicBezTo>
                  <a:cubicBezTo>
                    <a:pt x="60" y="18"/>
                    <a:pt x="1" y="101"/>
                    <a:pt x="24" y="197"/>
                  </a:cubicBezTo>
                  <a:cubicBezTo>
                    <a:pt x="108" y="804"/>
                    <a:pt x="417" y="1375"/>
                    <a:pt x="894" y="1768"/>
                  </a:cubicBezTo>
                  <a:cubicBezTo>
                    <a:pt x="1370" y="2185"/>
                    <a:pt x="1989" y="2411"/>
                    <a:pt x="2608" y="2411"/>
                  </a:cubicBezTo>
                  <a:cubicBezTo>
                    <a:pt x="3239" y="2411"/>
                    <a:pt x="3858" y="2185"/>
                    <a:pt x="4335" y="1768"/>
                  </a:cubicBezTo>
                  <a:cubicBezTo>
                    <a:pt x="4811" y="1375"/>
                    <a:pt x="5120" y="804"/>
                    <a:pt x="5216" y="185"/>
                  </a:cubicBezTo>
                  <a:cubicBezTo>
                    <a:pt x="5228" y="101"/>
                    <a:pt x="5168" y="18"/>
                    <a:pt x="5085" y="6"/>
                  </a:cubicBezTo>
                  <a:cubicBezTo>
                    <a:pt x="5070" y="3"/>
                    <a:pt x="5056" y="1"/>
                    <a:pt x="5043" y="1"/>
                  </a:cubicBezTo>
                  <a:cubicBezTo>
                    <a:pt x="4966" y="1"/>
                    <a:pt x="4906" y="56"/>
                    <a:pt x="4906" y="137"/>
                  </a:cubicBezTo>
                  <a:cubicBezTo>
                    <a:pt x="4811" y="673"/>
                    <a:pt x="4549" y="1161"/>
                    <a:pt x="4132" y="1518"/>
                  </a:cubicBezTo>
                  <a:cubicBezTo>
                    <a:pt x="3715" y="1875"/>
                    <a:pt x="3180" y="2090"/>
                    <a:pt x="2620" y="2090"/>
                  </a:cubicBezTo>
                  <a:cubicBezTo>
                    <a:pt x="2072" y="2090"/>
                    <a:pt x="1537" y="1887"/>
                    <a:pt x="1120" y="1518"/>
                  </a:cubicBezTo>
                  <a:cubicBezTo>
                    <a:pt x="703" y="1161"/>
                    <a:pt x="441" y="673"/>
                    <a:pt x="346" y="137"/>
                  </a:cubicBezTo>
                  <a:cubicBezTo>
                    <a:pt x="336" y="56"/>
                    <a:pt x="265" y="1"/>
                    <a:pt x="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2"/>
            <p:cNvSpPr/>
            <p:nvPr/>
          </p:nvSpPr>
          <p:spPr>
            <a:xfrm>
              <a:off x="1007052" y="2185106"/>
              <a:ext cx="19003" cy="70153"/>
            </a:xfrm>
            <a:custGeom>
              <a:avLst/>
              <a:gdLst/>
              <a:ahLst/>
              <a:cxnLst/>
              <a:rect l="l" t="t" r="r" b="b"/>
              <a:pathLst>
                <a:path w="597" h="2204" extrusionOk="0">
                  <a:moveTo>
                    <a:pt x="453" y="1"/>
                  </a:moveTo>
                  <a:cubicBezTo>
                    <a:pt x="418" y="1"/>
                    <a:pt x="394" y="24"/>
                    <a:pt x="382" y="36"/>
                  </a:cubicBezTo>
                  <a:lnTo>
                    <a:pt x="60" y="334"/>
                  </a:lnTo>
                  <a:cubicBezTo>
                    <a:pt x="25" y="358"/>
                    <a:pt x="1" y="405"/>
                    <a:pt x="1" y="453"/>
                  </a:cubicBezTo>
                  <a:cubicBezTo>
                    <a:pt x="1" y="513"/>
                    <a:pt x="48" y="584"/>
                    <a:pt x="108" y="584"/>
                  </a:cubicBezTo>
                  <a:cubicBezTo>
                    <a:pt x="120" y="584"/>
                    <a:pt x="156" y="572"/>
                    <a:pt x="167" y="560"/>
                  </a:cubicBezTo>
                  <a:lnTo>
                    <a:pt x="275" y="417"/>
                  </a:lnTo>
                  <a:lnTo>
                    <a:pt x="275" y="2108"/>
                  </a:lnTo>
                  <a:cubicBezTo>
                    <a:pt x="275" y="2179"/>
                    <a:pt x="346" y="2203"/>
                    <a:pt x="441" y="2203"/>
                  </a:cubicBezTo>
                  <a:cubicBezTo>
                    <a:pt x="513" y="2203"/>
                    <a:pt x="596" y="2179"/>
                    <a:pt x="596" y="2108"/>
                  </a:cubicBezTo>
                  <a:lnTo>
                    <a:pt x="596" y="96"/>
                  </a:lnTo>
                  <a:cubicBezTo>
                    <a:pt x="584" y="48"/>
                    <a:pt x="513" y="1"/>
                    <a:pt x="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62"/>
          <p:cNvGrpSpPr/>
          <p:nvPr/>
        </p:nvGrpSpPr>
        <p:grpSpPr>
          <a:xfrm>
            <a:off x="1555854" y="1328772"/>
            <a:ext cx="321037" cy="353822"/>
            <a:chOff x="4212429" y="1502385"/>
            <a:chExt cx="321037" cy="353822"/>
          </a:xfrm>
        </p:grpSpPr>
        <p:sp>
          <p:nvSpPr>
            <p:cNvPr id="714" name="Google Shape;714;p62"/>
            <p:cNvSpPr/>
            <p:nvPr/>
          </p:nvSpPr>
          <p:spPr>
            <a:xfrm>
              <a:off x="4310592" y="1585938"/>
              <a:ext cx="125092" cy="163001"/>
            </a:xfrm>
            <a:custGeom>
              <a:avLst/>
              <a:gdLst/>
              <a:ahLst/>
              <a:cxnLst/>
              <a:rect l="l" t="t" r="r" b="b"/>
              <a:pathLst>
                <a:path w="3930" h="5121" extrusionOk="0">
                  <a:moveTo>
                    <a:pt x="1941" y="310"/>
                  </a:moveTo>
                  <a:cubicBezTo>
                    <a:pt x="2227" y="310"/>
                    <a:pt x="2477" y="489"/>
                    <a:pt x="2584" y="751"/>
                  </a:cubicBezTo>
                  <a:cubicBezTo>
                    <a:pt x="2620" y="834"/>
                    <a:pt x="2644" y="930"/>
                    <a:pt x="2644" y="1013"/>
                  </a:cubicBezTo>
                  <a:lnTo>
                    <a:pt x="2644" y="1192"/>
                  </a:lnTo>
                  <a:cubicBezTo>
                    <a:pt x="2370" y="1096"/>
                    <a:pt x="2275" y="834"/>
                    <a:pt x="2251" y="822"/>
                  </a:cubicBezTo>
                  <a:cubicBezTo>
                    <a:pt x="2227" y="763"/>
                    <a:pt x="2179" y="715"/>
                    <a:pt x="2108" y="715"/>
                  </a:cubicBezTo>
                  <a:cubicBezTo>
                    <a:pt x="2048" y="715"/>
                    <a:pt x="1989" y="751"/>
                    <a:pt x="1953" y="811"/>
                  </a:cubicBezTo>
                  <a:cubicBezTo>
                    <a:pt x="1953" y="811"/>
                    <a:pt x="1763" y="1168"/>
                    <a:pt x="1239" y="1227"/>
                  </a:cubicBezTo>
                  <a:lnTo>
                    <a:pt x="1239" y="1025"/>
                  </a:lnTo>
                  <a:cubicBezTo>
                    <a:pt x="1263" y="930"/>
                    <a:pt x="1275" y="834"/>
                    <a:pt x="1310" y="751"/>
                  </a:cubicBezTo>
                  <a:cubicBezTo>
                    <a:pt x="1406" y="489"/>
                    <a:pt x="1667" y="310"/>
                    <a:pt x="1941" y="310"/>
                  </a:cubicBezTo>
                  <a:close/>
                  <a:moveTo>
                    <a:pt x="2108" y="1180"/>
                  </a:moveTo>
                  <a:cubicBezTo>
                    <a:pt x="2215" y="1322"/>
                    <a:pt x="2394" y="1489"/>
                    <a:pt x="2656" y="1549"/>
                  </a:cubicBezTo>
                  <a:lnTo>
                    <a:pt x="2656" y="1775"/>
                  </a:lnTo>
                  <a:cubicBezTo>
                    <a:pt x="2656" y="2144"/>
                    <a:pt x="2358" y="2454"/>
                    <a:pt x="1989" y="2477"/>
                  </a:cubicBezTo>
                  <a:lnTo>
                    <a:pt x="1929" y="2477"/>
                  </a:lnTo>
                  <a:cubicBezTo>
                    <a:pt x="1560" y="2442"/>
                    <a:pt x="1263" y="2144"/>
                    <a:pt x="1263" y="1763"/>
                  </a:cubicBezTo>
                  <a:lnTo>
                    <a:pt x="1263" y="1549"/>
                  </a:lnTo>
                  <a:cubicBezTo>
                    <a:pt x="1679" y="1501"/>
                    <a:pt x="1941" y="1322"/>
                    <a:pt x="2108" y="1180"/>
                  </a:cubicBezTo>
                  <a:close/>
                  <a:moveTo>
                    <a:pt x="2132" y="2799"/>
                  </a:moveTo>
                  <a:lnTo>
                    <a:pt x="2048" y="2966"/>
                  </a:lnTo>
                  <a:lnTo>
                    <a:pt x="1846" y="2966"/>
                  </a:lnTo>
                  <a:lnTo>
                    <a:pt x="1751" y="2799"/>
                  </a:lnTo>
                  <a:close/>
                  <a:moveTo>
                    <a:pt x="2025" y="3287"/>
                  </a:moveTo>
                  <a:lnTo>
                    <a:pt x="2215" y="4109"/>
                  </a:lnTo>
                  <a:lnTo>
                    <a:pt x="1941" y="4347"/>
                  </a:lnTo>
                  <a:lnTo>
                    <a:pt x="1679" y="4109"/>
                  </a:lnTo>
                  <a:lnTo>
                    <a:pt x="1870" y="3287"/>
                  </a:lnTo>
                  <a:close/>
                  <a:moveTo>
                    <a:pt x="2453" y="2870"/>
                  </a:moveTo>
                  <a:cubicBezTo>
                    <a:pt x="2668" y="2954"/>
                    <a:pt x="2894" y="3085"/>
                    <a:pt x="3072" y="3263"/>
                  </a:cubicBezTo>
                  <a:cubicBezTo>
                    <a:pt x="3394" y="3561"/>
                    <a:pt x="3561" y="3966"/>
                    <a:pt x="3561" y="4359"/>
                  </a:cubicBezTo>
                  <a:lnTo>
                    <a:pt x="3596" y="4775"/>
                  </a:lnTo>
                  <a:lnTo>
                    <a:pt x="322" y="4775"/>
                  </a:lnTo>
                  <a:lnTo>
                    <a:pt x="322" y="4359"/>
                  </a:lnTo>
                  <a:cubicBezTo>
                    <a:pt x="322" y="3942"/>
                    <a:pt x="501" y="3561"/>
                    <a:pt x="810" y="3263"/>
                  </a:cubicBezTo>
                  <a:cubicBezTo>
                    <a:pt x="989" y="3097"/>
                    <a:pt x="1215" y="2966"/>
                    <a:pt x="1441" y="2870"/>
                  </a:cubicBezTo>
                  <a:lnTo>
                    <a:pt x="1572" y="3144"/>
                  </a:lnTo>
                  <a:lnTo>
                    <a:pt x="1346" y="4120"/>
                  </a:lnTo>
                  <a:cubicBezTo>
                    <a:pt x="1334" y="4180"/>
                    <a:pt x="1346" y="4240"/>
                    <a:pt x="1394" y="4287"/>
                  </a:cubicBezTo>
                  <a:lnTo>
                    <a:pt x="1834" y="4692"/>
                  </a:lnTo>
                  <a:cubicBezTo>
                    <a:pt x="1870" y="4716"/>
                    <a:pt x="1917" y="4740"/>
                    <a:pt x="1941" y="4740"/>
                  </a:cubicBezTo>
                  <a:cubicBezTo>
                    <a:pt x="1989" y="4740"/>
                    <a:pt x="2025" y="4716"/>
                    <a:pt x="2048" y="4692"/>
                  </a:cubicBezTo>
                  <a:lnTo>
                    <a:pt x="2501" y="4287"/>
                  </a:lnTo>
                  <a:cubicBezTo>
                    <a:pt x="2537" y="4240"/>
                    <a:pt x="2560" y="4180"/>
                    <a:pt x="2537" y="4120"/>
                  </a:cubicBezTo>
                  <a:lnTo>
                    <a:pt x="2322" y="3144"/>
                  </a:lnTo>
                  <a:lnTo>
                    <a:pt x="2453" y="2870"/>
                  </a:lnTo>
                  <a:close/>
                  <a:moveTo>
                    <a:pt x="1965" y="1"/>
                  </a:moveTo>
                  <a:cubicBezTo>
                    <a:pt x="1394" y="1"/>
                    <a:pt x="929" y="465"/>
                    <a:pt x="929" y="1025"/>
                  </a:cubicBezTo>
                  <a:lnTo>
                    <a:pt x="929" y="1406"/>
                  </a:lnTo>
                  <a:lnTo>
                    <a:pt x="929" y="1775"/>
                  </a:lnTo>
                  <a:cubicBezTo>
                    <a:pt x="929" y="2096"/>
                    <a:pt x="1084" y="2394"/>
                    <a:pt x="1334" y="2573"/>
                  </a:cubicBezTo>
                  <a:cubicBezTo>
                    <a:pt x="560" y="2846"/>
                    <a:pt x="1" y="3561"/>
                    <a:pt x="1" y="4382"/>
                  </a:cubicBezTo>
                  <a:lnTo>
                    <a:pt x="1" y="4954"/>
                  </a:lnTo>
                  <a:cubicBezTo>
                    <a:pt x="1" y="5049"/>
                    <a:pt x="72" y="5121"/>
                    <a:pt x="155" y="5121"/>
                  </a:cubicBezTo>
                  <a:lnTo>
                    <a:pt x="3763" y="5121"/>
                  </a:lnTo>
                  <a:cubicBezTo>
                    <a:pt x="3846" y="5121"/>
                    <a:pt x="3930" y="5049"/>
                    <a:pt x="3930" y="4954"/>
                  </a:cubicBezTo>
                  <a:lnTo>
                    <a:pt x="3930" y="4382"/>
                  </a:lnTo>
                  <a:cubicBezTo>
                    <a:pt x="3930" y="3561"/>
                    <a:pt x="3346" y="2846"/>
                    <a:pt x="2584" y="2573"/>
                  </a:cubicBezTo>
                  <a:cubicBezTo>
                    <a:pt x="2822" y="2382"/>
                    <a:pt x="2989" y="2096"/>
                    <a:pt x="2989" y="1775"/>
                  </a:cubicBezTo>
                  <a:lnTo>
                    <a:pt x="2989" y="1406"/>
                  </a:lnTo>
                  <a:lnTo>
                    <a:pt x="2989" y="1025"/>
                  </a:lnTo>
                  <a:cubicBezTo>
                    <a:pt x="2989" y="465"/>
                    <a:pt x="2525"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2"/>
            <p:cNvSpPr/>
            <p:nvPr/>
          </p:nvSpPr>
          <p:spPr>
            <a:xfrm>
              <a:off x="4248428" y="1536124"/>
              <a:ext cx="253972" cy="152179"/>
            </a:xfrm>
            <a:custGeom>
              <a:avLst/>
              <a:gdLst/>
              <a:ahLst/>
              <a:cxnLst/>
              <a:rect l="l" t="t" r="r" b="b"/>
              <a:pathLst>
                <a:path w="7979" h="4781" extrusionOk="0">
                  <a:moveTo>
                    <a:pt x="3906" y="0"/>
                  </a:moveTo>
                  <a:cubicBezTo>
                    <a:pt x="3876" y="0"/>
                    <a:pt x="3847" y="6"/>
                    <a:pt x="3823" y="18"/>
                  </a:cubicBezTo>
                  <a:cubicBezTo>
                    <a:pt x="3811" y="30"/>
                    <a:pt x="1775" y="1244"/>
                    <a:pt x="239" y="1244"/>
                  </a:cubicBezTo>
                  <a:cubicBezTo>
                    <a:pt x="156" y="1244"/>
                    <a:pt x="84" y="1304"/>
                    <a:pt x="72" y="1375"/>
                  </a:cubicBezTo>
                  <a:cubicBezTo>
                    <a:pt x="72" y="1387"/>
                    <a:pt x="1" y="1875"/>
                    <a:pt x="1" y="2614"/>
                  </a:cubicBezTo>
                  <a:cubicBezTo>
                    <a:pt x="1" y="2697"/>
                    <a:pt x="72" y="2768"/>
                    <a:pt x="156" y="2768"/>
                  </a:cubicBezTo>
                  <a:cubicBezTo>
                    <a:pt x="251" y="2768"/>
                    <a:pt x="322" y="2697"/>
                    <a:pt x="322" y="2614"/>
                  </a:cubicBezTo>
                  <a:cubicBezTo>
                    <a:pt x="322" y="2137"/>
                    <a:pt x="358" y="1744"/>
                    <a:pt x="382" y="1566"/>
                  </a:cubicBezTo>
                  <a:cubicBezTo>
                    <a:pt x="1037" y="1542"/>
                    <a:pt x="1835" y="1328"/>
                    <a:pt x="2739" y="923"/>
                  </a:cubicBezTo>
                  <a:cubicBezTo>
                    <a:pt x="3299" y="685"/>
                    <a:pt x="3728" y="435"/>
                    <a:pt x="3906" y="351"/>
                  </a:cubicBezTo>
                  <a:cubicBezTo>
                    <a:pt x="4085" y="447"/>
                    <a:pt x="4525" y="685"/>
                    <a:pt x="5085" y="923"/>
                  </a:cubicBezTo>
                  <a:cubicBezTo>
                    <a:pt x="5990" y="1316"/>
                    <a:pt x="6788" y="1542"/>
                    <a:pt x="7442" y="1566"/>
                  </a:cubicBezTo>
                  <a:cubicBezTo>
                    <a:pt x="7478" y="1971"/>
                    <a:pt x="7585" y="3233"/>
                    <a:pt x="7288" y="4590"/>
                  </a:cubicBezTo>
                  <a:cubicBezTo>
                    <a:pt x="7276" y="4673"/>
                    <a:pt x="7323" y="4769"/>
                    <a:pt x="7407" y="4781"/>
                  </a:cubicBezTo>
                  <a:lnTo>
                    <a:pt x="7442" y="4781"/>
                  </a:lnTo>
                  <a:cubicBezTo>
                    <a:pt x="7514" y="4781"/>
                    <a:pt x="7585" y="4733"/>
                    <a:pt x="7597" y="4650"/>
                  </a:cubicBezTo>
                  <a:cubicBezTo>
                    <a:pt x="7978" y="2947"/>
                    <a:pt x="7752" y="1435"/>
                    <a:pt x="7740" y="1375"/>
                  </a:cubicBezTo>
                  <a:cubicBezTo>
                    <a:pt x="7728" y="1304"/>
                    <a:pt x="7669" y="1244"/>
                    <a:pt x="7573" y="1244"/>
                  </a:cubicBezTo>
                  <a:cubicBezTo>
                    <a:pt x="6037" y="1244"/>
                    <a:pt x="4001" y="30"/>
                    <a:pt x="3990" y="18"/>
                  </a:cubicBezTo>
                  <a:cubicBezTo>
                    <a:pt x="3966" y="6"/>
                    <a:pt x="3936" y="0"/>
                    <a:pt x="3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2"/>
            <p:cNvSpPr/>
            <p:nvPr/>
          </p:nvSpPr>
          <p:spPr>
            <a:xfrm>
              <a:off x="4248428" y="1633270"/>
              <a:ext cx="238407" cy="187288"/>
            </a:xfrm>
            <a:custGeom>
              <a:avLst/>
              <a:gdLst/>
              <a:ahLst/>
              <a:cxnLst/>
              <a:rect l="l" t="t" r="r" b="b"/>
              <a:pathLst>
                <a:path w="7490" h="5884" extrusionOk="0">
                  <a:moveTo>
                    <a:pt x="186" y="1"/>
                  </a:moveTo>
                  <a:cubicBezTo>
                    <a:pt x="180" y="1"/>
                    <a:pt x="174" y="1"/>
                    <a:pt x="168" y="2"/>
                  </a:cubicBezTo>
                  <a:cubicBezTo>
                    <a:pt x="72" y="2"/>
                    <a:pt x="1" y="97"/>
                    <a:pt x="13" y="181"/>
                  </a:cubicBezTo>
                  <a:cubicBezTo>
                    <a:pt x="84" y="1383"/>
                    <a:pt x="370" y="2455"/>
                    <a:pt x="846" y="3348"/>
                  </a:cubicBezTo>
                  <a:cubicBezTo>
                    <a:pt x="1501" y="4574"/>
                    <a:pt x="2513" y="5419"/>
                    <a:pt x="3859" y="5860"/>
                  </a:cubicBezTo>
                  <a:cubicBezTo>
                    <a:pt x="3870" y="5860"/>
                    <a:pt x="3882" y="5884"/>
                    <a:pt x="3894" y="5884"/>
                  </a:cubicBezTo>
                  <a:cubicBezTo>
                    <a:pt x="3918" y="5884"/>
                    <a:pt x="3930" y="5884"/>
                    <a:pt x="3942" y="5860"/>
                  </a:cubicBezTo>
                  <a:cubicBezTo>
                    <a:pt x="4811" y="5586"/>
                    <a:pt x="5549" y="5110"/>
                    <a:pt x="6133" y="4503"/>
                  </a:cubicBezTo>
                  <a:cubicBezTo>
                    <a:pt x="6716" y="3872"/>
                    <a:pt x="7157" y="3086"/>
                    <a:pt x="7442" y="2145"/>
                  </a:cubicBezTo>
                  <a:cubicBezTo>
                    <a:pt x="7490" y="2062"/>
                    <a:pt x="7442" y="1967"/>
                    <a:pt x="7347" y="1955"/>
                  </a:cubicBezTo>
                  <a:cubicBezTo>
                    <a:pt x="7330" y="1948"/>
                    <a:pt x="7313" y="1944"/>
                    <a:pt x="7296" y="1944"/>
                  </a:cubicBezTo>
                  <a:cubicBezTo>
                    <a:pt x="7228" y="1944"/>
                    <a:pt x="7164" y="1996"/>
                    <a:pt x="7145" y="2062"/>
                  </a:cubicBezTo>
                  <a:cubicBezTo>
                    <a:pt x="6871" y="2931"/>
                    <a:pt x="6454" y="3693"/>
                    <a:pt x="5906" y="4277"/>
                  </a:cubicBezTo>
                  <a:cubicBezTo>
                    <a:pt x="5371" y="4836"/>
                    <a:pt x="4704" y="5265"/>
                    <a:pt x="3894" y="5539"/>
                  </a:cubicBezTo>
                  <a:cubicBezTo>
                    <a:pt x="2668" y="5122"/>
                    <a:pt x="1727" y="4336"/>
                    <a:pt x="1132" y="3181"/>
                  </a:cubicBezTo>
                  <a:cubicBezTo>
                    <a:pt x="680" y="2336"/>
                    <a:pt x="418" y="1312"/>
                    <a:pt x="346" y="157"/>
                  </a:cubicBezTo>
                  <a:cubicBezTo>
                    <a:pt x="346" y="69"/>
                    <a:pt x="264" y="1"/>
                    <a:pt x="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2"/>
            <p:cNvSpPr/>
            <p:nvPr/>
          </p:nvSpPr>
          <p:spPr>
            <a:xfrm>
              <a:off x="4212429" y="1502385"/>
              <a:ext cx="321037" cy="353822"/>
            </a:xfrm>
            <a:custGeom>
              <a:avLst/>
              <a:gdLst/>
              <a:ahLst/>
              <a:cxnLst/>
              <a:rect l="l" t="t" r="r" b="b"/>
              <a:pathLst>
                <a:path w="10086" h="11116" extrusionOk="0">
                  <a:moveTo>
                    <a:pt x="5061" y="316"/>
                  </a:moveTo>
                  <a:cubicBezTo>
                    <a:pt x="5263" y="435"/>
                    <a:pt x="5811" y="757"/>
                    <a:pt x="6549" y="1066"/>
                  </a:cubicBezTo>
                  <a:cubicBezTo>
                    <a:pt x="7692" y="1554"/>
                    <a:pt x="8692" y="1828"/>
                    <a:pt x="9526" y="1852"/>
                  </a:cubicBezTo>
                  <a:cubicBezTo>
                    <a:pt x="9550" y="2328"/>
                    <a:pt x="9693" y="3876"/>
                    <a:pt x="9335" y="5579"/>
                  </a:cubicBezTo>
                  <a:cubicBezTo>
                    <a:pt x="9073" y="6745"/>
                    <a:pt x="8645" y="7757"/>
                    <a:pt x="8049" y="8591"/>
                  </a:cubicBezTo>
                  <a:cubicBezTo>
                    <a:pt x="7311" y="9603"/>
                    <a:pt x="6299" y="10341"/>
                    <a:pt x="5049" y="10770"/>
                  </a:cubicBezTo>
                  <a:cubicBezTo>
                    <a:pt x="3799" y="10341"/>
                    <a:pt x="2775" y="9603"/>
                    <a:pt x="2037" y="8591"/>
                  </a:cubicBezTo>
                  <a:cubicBezTo>
                    <a:pt x="1430" y="7781"/>
                    <a:pt x="989" y="6745"/>
                    <a:pt x="751" y="5579"/>
                  </a:cubicBezTo>
                  <a:cubicBezTo>
                    <a:pt x="394" y="3876"/>
                    <a:pt x="537" y="2316"/>
                    <a:pt x="596" y="1852"/>
                  </a:cubicBezTo>
                  <a:cubicBezTo>
                    <a:pt x="1406" y="1828"/>
                    <a:pt x="2418" y="1554"/>
                    <a:pt x="3573" y="1066"/>
                  </a:cubicBezTo>
                  <a:cubicBezTo>
                    <a:pt x="4299" y="757"/>
                    <a:pt x="4847" y="435"/>
                    <a:pt x="5061" y="316"/>
                  </a:cubicBezTo>
                  <a:close/>
                  <a:moveTo>
                    <a:pt x="5037" y="1"/>
                  </a:moveTo>
                  <a:cubicBezTo>
                    <a:pt x="5007" y="1"/>
                    <a:pt x="4978" y="7"/>
                    <a:pt x="4954" y="18"/>
                  </a:cubicBezTo>
                  <a:cubicBezTo>
                    <a:pt x="4930" y="30"/>
                    <a:pt x="2370" y="1554"/>
                    <a:pt x="441" y="1554"/>
                  </a:cubicBezTo>
                  <a:cubicBezTo>
                    <a:pt x="370" y="1554"/>
                    <a:pt x="299" y="1614"/>
                    <a:pt x="287" y="1685"/>
                  </a:cubicBezTo>
                  <a:cubicBezTo>
                    <a:pt x="263" y="1769"/>
                    <a:pt x="1" y="3578"/>
                    <a:pt x="429" y="5650"/>
                  </a:cubicBezTo>
                  <a:cubicBezTo>
                    <a:pt x="680" y="6865"/>
                    <a:pt x="1132" y="7924"/>
                    <a:pt x="1775" y="8793"/>
                  </a:cubicBezTo>
                  <a:cubicBezTo>
                    <a:pt x="2561" y="9877"/>
                    <a:pt x="3644" y="10651"/>
                    <a:pt x="5001" y="11091"/>
                  </a:cubicBezTo>
                  <a:cubicBezTo>
                    <a:pt x="5013" y="11091"/>
                    <a:pt x="5025" y="11115"/>
                    <a:pt x="5049" y="11115"/>
                  </a:cubicBezTo>
                  <a:cubicBezTo>
                    <a:pt x="5061" y="11115"/>
                    <a:pt x="5073" y="11115"/>
                    <a:pt x="5085" y="11091"/>
                  </a:cubicBezTo>
                  <a:cubicBezTo>
                    <a:pt x="6430" y="10651"/>
                    <a:pt x="7514" y="9877"/>
                    <a:pt x="8323" y="8793"/>
                  </a:cubicBezTo>
                  <a:cubicBezTo>
                    <a:pt x="8954" y="7924"/>
                    <a:pt x="9407" y="6865"/>
                    <a:pt x="9657" y="5650"/>
                  </a:cubicBezTo>
                  <a:cubicBezTo>
                    <a:pt x="10085" y="3566"/>
                    <a:pt x="9812" y="1769"/>
                    <a:pt x="9788" y="1685"/>
                  </a:cubicBezTo>
                  <a:cubicBezTo>
                    <a:pt x="9776" y="1614"/>
                    <a:pt x="9716" y="1554"/>
                    <a:pt x="9633" y="1554"/>
                  </a:cubicBezTo>
                  <a:cubicBezTo>
                    <a:pt x="7692" y="1554"/>
                    <a:pt x="5132" y="42"/>
                    <a:pt x="5121" y="18"/>
                  </a:cubicBezTo>
                  <a:cubicBezTo>
                    <a:pt x="5097" y="7"/>
                    <a:pt x="5067" y="1"/>
                    <a:pt x="5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62"/>
          <p:cNvGrpSpPr/>
          <p:nvPr/>
        </p:nvGrpSpPr>
        <p:grpSpPr>
          <a:xfrm>
            <a:off x="2856074" y="1425812"/>
            <a:ext cx="572706" cy="188706"/>
            <a:chOff x="57849" y="637024"/>
            <a:chExt cx="572706" cy="188706"/>
          </a:xfrm>
        </p:grpSpPr>
        <p:sp>
          <p:nvSpPr>
            <p:cNvPr id="719" name="Google Shape;719;p62"/>
            <p:cNvSpPr/>
            <p:nvPr/>
          </p:nvSpPr>
          <p:spPr>
            <a:xfrm rot="-5400000">
              <a:off x="57849" y="637024"/>
              <a:ext cx="188706" cy="1887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2"/>
            <p:cNvSpPr/>
            <p:nvPr/>
          </p:nvSpPr>
          <p:spPr>
            <a:xfrm rot="-5400000">
              <a:off x="441849" y="637024"/>
              <a:ext cx="188706" cy="1887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62"/>
          <p:cNvGrpSpPr/>
          <p:nvPr/>
        </p:nvGrpSpPr>
        <p:grpSpPr>
          <a:xfrm>
            <a:off x="5803124" y="3137487"/>
            <a:ext cx="572706" cy="188706"/>
            <a:chOff x="57849" y="637024"/>
            <a:chExt cx="572706" cy="188706"/>
          </a:xfrm>
        </p:grpSpPr>
        <p:sp>
          <p:nvSpPr>
            <p:cNvPr id="722" name="Google Shape;722;p62"/>
            <p:cNvSpPr/>
            <p:nvPr/>
          </p:nvSpPr>
          <p:spPr>
            <a:xfrm rot="-5400000">
              <a:off x="57849" y="637024"/>
              <a:ext cx="188706" cy="1887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2"/>
            <p:cNvSpPr/>
            <p:nvPr/>
          </p:nvSpPr>
          <p:spPr>
            <a:xfrm rot="-5400000">
              <a:off x="441849" y="637024"/>
              <a:ext cx="188706" cy="1887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24735956"/>
      </p:ext>
    </p:extLst>
  </p:cSld>
  <p:clrMapOvr>
    <a:masterClrMapping/>
  </p:clrMapOvr>
</p:sld>
</file>

<file path=ppt/theme/theme1.xml><?xml version="1.0" encoding="utf-8"?>
<a:theme xmlns:a="http://schemas.openxmlformats.org/drawingml/2006/main" name="Elegant Newsletter for Consumers by Slidesgo">
  <a:themeElements>
    <a:clrScheme name="Simple Light">
      <a:dk1>
        <a:srgbClr val="242426"/>
      </a:dk1>
      <a:lt1>
        <a:srgbClr val="F3F3F3"/>
      </a:lt1>
      <a:dk2>
        <a:srgbClr val="FF794A"/>
      </a:dk2>
      <a:lt2>
        <a:srgbClr val="2E2E3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366B3FC9A169243BCA8C2632C7B687E" ma:contentTypeVersion="8" ma:contentTypeDescription="Create a new document." ma:contentTypeScope="" ma:versionID="b3b5615387f858f21b1ba95692b0ac79">
  <xsd:schema xmlns:xsd="http://www.w3.org/2001/XMLSchema" xmlns:xs="http://www.w3.org/2001/XMLSchema" xmlns:p="http://schemas.microsoft.com/office/2006/metadata/properties" xmlns:ns3="ab7a571d-82dd-4f18-a1fa-8a565efb4e7c" xmlns:ns4="62955f4e-5466-47cc-b89d-b87092d57bc3" targetNamespace="http://schemas.microsoft.com/office/2006/metadata/properties" ma:root="true" ma:fieldsID="646d97095aae73cac97d9cfe8eb3f6df" ns3:_="" ns4:_="">
    <xsd:import namespace="ab7a571d-82dd-4f18-a1fa-8a565efb4e7c"/>
    <xsd:import namespace="62955f4e-5466-47cc-b89d-b87092d57bc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7a571d-82dd-4f18-a1fa-8a565efb4e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2955f4e-5466-47cc-b89d-b87092d57bc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ab7a571d-82dd-4f18-a1fa-8a565efb4e7c" xsi:nil="true"/>
  </documentManagement>
</p:properties>
</file>

<file path=customXml/itemProps1.xml><?xml version="1.0" encoding="utf-8"?>
<ds:datastoreItem xmlns:ds="http://schemas.openxmlformats.org/officeDocument/2006/customXml" ds:itemID="{AEB3AEB0-2522-4005-A096-D37752E6CD81}">
  <ds:schemaRefs>
    <ds:schemaRef ds:uri="http://schemas.microsoft.com/sharepoint/v3/contenttype/forms"/>
  </ds:schemaRefs>
</ds:datastoreItem>
</file>

<file path=customXml/itemProps2.xml><?xml version="1.0" encoding="utf-8"?>
<ds:datastoreItem xmlns:ds="http://schemas.openxmlformats.org/officeDocument/2006/customXml" ds:itemID="{F7C70627-B7D4-4250-AF69-7005E019845F}">
  <ds:schemaRefs>
    <ds:schemaRef ds:uri="62955f4e-5466-47cc-b89d-b87092d57bc3"/>
    <ds:schemaRef ds:uri="ab7a571d-82dd-4f18-a1fa-8a565efb4e7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5FE9091-B452-44E0-B7BB-AF2447BAB4A8}">
  <ds:schemaRefs>
    <ds:schemaRef ds:uri="http://schemas.microsoft.com/office/2006/metadata/properties"/>
    <ds:schemaRef ds:uri="http://www.w3.org/XML/1998/namespace"/>
    <ds:schemaRef ds:uri="http://purl.org/dc/terms/"/>
    <ds:schemaRef ds:uri="ab7a571d-82dd-4f18-a1fa-8a565efb4e7c"/>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62955f4e-5466-47cc-b89d-b87092d57bc3"/>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172</TotalTime>
  <Words>824</Words>
  <Application>Microsoft Office PowerPoint</Application>
  <PresentationFormat>On-screen Show (16:9)</PresentationFormat>
  <Paragraphs>266</Paragraphs>
  <Slides>29</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Söhne</vt:lpstr>
      <vt:lpstr>Arial</vt:lpstr>
      <vt:lpstr>Syne</vt:lpstr>
      <vt:lpstr>Didact Gothic</vt:lpstr>
      <vt:lpstr>Elegant Newsletter for Consumers by Slidesgo</vt:lpstr>
      <vt:lpstr>SPRINT B report</vt:lpstr>
      <vt:lpstr>MEMBERS</vt:lpstr>
      <vt:lpstr>Summary</vt:lpstr>
      <vt:lpstr>Summary</vt:lpstr>
      <vt:lpstr>Introduction</vt:lpstr>
      <vt:lpstr>Group 8</vt:lpstr>
      <vt:lpstr>Objectives</vt:lpstr>
      <vt:lpstr>Main Goal</vt:lpstr>
      <vt:lpstr>Classes</vt:lpstr>
      <vt:lpstr>Planning</vt:lpstr>
      <vt:lpstr>Planning</vt:lpstr>
      <vt:lpstr>Activities</vt:lpstr>
      <vt:lpstr>Activities</vt:lpstr>
      <vt:lpstr>Activities</vt:lpstr>
      <vt:lpstr>Activities</vt:lpstr>
      <vt:lpstr>Activities</vt:lpstr>
      <vt:lpstr>Teamwork</vt:lpstr>
      <vt:lpstr>Teamwork Methodology</vt:lpstr>
      <vt:lpstr>Conflict Resolution</vt:lpstr>
      <vt:lpstr>Development Process</vt:lpstr>
      <vt:lpstr>Difficulties</vt:lpstr>
      <vt:lpstr>Difficulties</vt:lpstr>
      <vt:lpstr>Products</vt:lpstr>
      <vt:lpstr>Products</vt:lpstr>
      <vt:lpstr>Results</vt:lpstr>
      <vt:lpstr>Results</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B report</dc:title>
  <dc:creator>Bruna Costa</dc:creator>
  <cp:lastModifiedBy>Bruna Costa Azevedo</cp:lastModifiedBy>
  <cp:revision>10</cp:revision>
  <dcterms:modified xsi:type="dcterms:W3CDTF">2023-05-21T17:17:54Z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0x0101009366B3FC9A169243BCA8C2632C7B687E</vt:lpwstr>
  </property>
</Properties>
</file>